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4"/>
    <p:sldMasterId id="2147483694" r:id="rId5"/>
    <p:sldMasterId id="2147483669" r:id="rId6"/>
  </p:sldMasterIdLst>
  <p:notesMasterIdLst>
    <p:notesMasterId r:id="rId8"/>
  </p:notesMasterIdLst>
  <p:sldIdLst>
    <p:sldId id="1128" r:id="rId7"/>
  </p:sldIdLst>
  <p:sldSz cx="14630400" cy="8229600"/>
  <p:notesSz cx="9296400" cy="7010400"/>
  <p:defaultTextStyle>
    <a:defPPr>
      <a:defRPr lang="en-US"/>
    </a:defPPr>
    <a:lvl1pPr marL="0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731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7463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6194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4926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3657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92389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41120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9852" algn="l" defTabSz="548731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descreen covers" id="{B2A2FF4C-DABB-0B49-8EC3-F653A9982C75}">
          <p14:sldIdLst/>
        </p14:section>
        <p14:section name="widescreen white template" id="{CDDA78CC-0567-ED4D-8581-AD1225859E84}">
          <p14:sldIdLst/>
        </p14:section>
        <p14:section name="widescreen blue template" id="{BD6B5937-BDEE-A74E-AAEF-DD8C52F0BD9C}">
          <p14:sldIdLst>
            <p14:sldId id="112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36" userDrawn="1">
          <p15:clr>
            <a:srgbClr val="A4A3A4"/>
          </p15:clr>
        </p15:guide>
        <p15:guide id="2" orient="horz" pos="4237" userDrawn="1">
          <p15:clr>
            <a:srgbClr val="A4A3A4"/>
          </p15:clr>
        </p15:guide>
        <p15:guide id="3" orient="horz" pos="3938" userDrawn="1">
          <p15:clr>
            <a:srgbClr val="A4A3A4"/>
          </p15:clr>
        </p15:guide>
        <p15:guide id="4" pos="255" userDrawn="1">
          <p15:clr>
            <a:srgbClr val="A4A3A4"/>
          </p15:clr>
        </p15:guide>
        <p15:guide id="5" pos="5501" userDrawn="1">
          <p15:clr>
            <a:srgbClr val="A4A3A4"/>
          </p15:clr>
        </p15:guide>
        <p15:guide id="6" orient="horz" pos="2167" userDrawn="1">
          <p15:clr>
            <a:srgbClr val="A4A3A4"/>
          </p15:clr>
        </p15:guide>
        <p15:guide id="7" orient="horz" pos="4726" userDrawn="1">
          <p15:clr>
            <a:srgbClr val="A4A3A4"/>
          </p15:clr>
        </p15:guide>
        <p15:guide id="8" pos="407" userDrawn="1">
          <p15:clr>
            <a:srgbClr val="A4A3A4"/>
          </p15:clr>
        </p15:guide>
        <p15:guide id="9" pos="8803" userDrawn="1">
          <p15:clr>
            <a:srgbClr val="A4A3A4"/>
          </p15:clr>
        </p15:guide>
        <p15:guide id="10" orient="horz" pos="2592" userDrawn="1">
          <p15:clr>
            <a:srgbClr val="A4A3A4"/>
          </p15:clr>
        </p15:guide>
        <p15:guide id="11" orient="horz" pos="1009" userDrawn="1">
          <p15:clr>
            <a:srgbClr val="A4A3A4"/>
          </p15:clr>
        </p15:guide>
        <p15:guide id="12" orient="horz" pos="4729" userDrawn="1">
          <p15:clr>
            <a:srgbClr val="A4A3A4"/>
          </p15:clr>
        </p15:guide>
        <p15:guide id="13" pos="4608" userDrawn="1">
          <p15:clr>
            <a:srgbClr val="A4A3A4"/>
          </p15:clr>
        </p15:guide>
        <p15:guide id="14" pos="4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1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orge-Koide, Erika" initials="VE" lastIdx="1" clrIdx="0">
    <p:extLst>
      <p:ext uri="{19B8F6BF-5375-455C-9EA6-DF929625EA0E}">
        <p15:presenceInfo xmlns:p15="http://schemas.microsoft.com/office/powerpoint/2012/main" userId="S::evcj@chevron.com::37cf4901-dd55-43bc-a8ae-220da929ec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3E4"/>
    <a:srgbClr val="E7EAF2"/>
    <a:srgbClr val="009D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B57BA5-7BF1-45F3-B2AB-06C623F7C5A0}" v="5" dt="2022-09-02T15:12:27.3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923" autoAdjust="0"/>
  </p:normalViewPr>
  <p:slideViewPr>
    <p:cSldViewPr snapToGrid="0">
      <p:cViewPr varScale="1">
        <p:scale>
          <a:sx n="92" d="100"/>
          <a:sy n="92" d="100"/>
        </p:scale>
        <p:origin x="570" y="90"/>
      </p:cViewPr>
      <p:guideLst>
        <p:guide orient="horz" pos="836"/>
        <p:guide orient="horz" pos="4237"/>
        <p:guide orient="horz" pos="3938"/>
        <p:guide pos="255"/>
        <p:guide pos="5501"/>
        <p:guide orient="horz" pos="2167"/>
        <p:guide orient="horz" pos="4726"/>
        <p:guide pos="407"/>
        <p:guide pos="8803"/>
        <p:guide orient="horz" pos="2592"/>
        <p:guide orient="horz" pos="1009"/>
        <p:guide orient="horz" pos="4729"/>
        <p:guide pos="4608"/>
        <p:guide pos="41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1411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kova, Daria" userId="4221912c-6460-45b4-b5f5-c0e8607d00bf" providerId="ADAL" clId="{4758C99E-281F-41C9-81B0-08C8B7E6F848}"/>
    <pc:docChg chg="undo redo custSel addSld delSld modSld modSection">
      <pc:chgData name="Sukova, Daria" userId="4221912c-6460-45b4-b5f5-c0e8607d00bf" providerId="ADAL" clId="{4758C99E-281F-41C9-81B0-08C8B7E6F848}" dt="2022-07-26T20:00:11.416" v="1143" actId="207"/>
      <pc:docMkLst>
        <pc:docMk/>
      </pc:docMkLst>
      <pc:sldChg chg="del">
        <pc:chgData name="Sukova, Daria" userId="4221912c-6460-45b4-b5f5-c0e8607d00bf" providerId="ADAL" clId="{4758C99E-281F-41C9-81B0-08C8B7E6F848}" dt="2022-07-26T19:22:01.104" v="69" actId="47"/>
        <pc:sldMkLst>
          <pc:docMk/>
          <pc:sldMk cId="2390449455" sldId="1120"/>
        </pc:sldMkLst>
      </pc:sldChg>
      <pc:sldChg chg="addSp delSp modSp add mod">
        <pc:chgData name="Sukova, Daria" userId="4221912c-6460-45b4-b5f5-c0e8607d00bf" providerId="ADAL" clId="{4758C99E-281F-41C9-81B0-08C8B7E6F848}" dt="2022-07-26T20:00:11.416" v="1143" actId="207"/>
        <pc:sldMkLst>
          <pc:docMk/>
          <pc:sldMk cId="2276550302" sldId="1128"/>
        </pc:sldMkLst>
        <pc:spChg chg="mod">
          <ac:chgData name="Sukova, Daria" userId="4221912c-6460-45b4-b5f5-c0e8607d00bf" providerId="ADAL" clId="{4758C99E-281F-41C9-81B0-08C8B7E6F848}" dt="2022-07-26T19:21:43.313" v="47" actId="14100"/>
          <ac:spMkLst>
            <pc:docMk/>
            <pc:sldMk cId="2276550302" sldId="1128"/>
            <ac:spMk id="2" creationId="{1A1F6953-9A16-43F4-A0A5-5025C5327F95}"/>
          </ac:spMkLst>
        </pc:spChg>
        <pc:spChg chg="del">
          <ac:chgData name="Sukova, Daria" userId="4221912c-6460-45b4-b5f5-c0e8607d00bf" providerId="ADAL" clId="{4758C99E-281F-41C9-81B0-08C8B7E6F848}" dt="2022-07-26T19:17:14.315" v="1" actId="478"/>
          <ac:spMkLst>
            <pc:docMk/>
            <pc:sldMk cId="2276550302" sldId="1128"/>
            <ac:spMk id="3" creationId="{8EEA89B5-DD65-49B7-8047-74A59E2C0AF4}"/>
          </ac:spMkLst>
        </pc:spChg>
        <pc:spChg chg="add del mod">
          <ac:chgData name="Sukova, Daria" userId="4221912c-6460-45b4-b5f5-c0e8607d00bf" providerId="ADAL" clId="{4758C99E-281F-41C9-81B0-08C8B7E6F848}" dt="2022-07-26T19:31:01.493" v="674"/>
          <ac:spMkLst>
            <pc:docMk/>
            <pc:sldMk cId="2276550302" sldId="1128"/>
            <ac:spMk id="6" creationId="{86A221B9-CED3-AF96-1A32-ABC1E808E681}"/>
          </ac:spMkLst>
        </pc:spChg>
        <pc:spChg chg="mod">
          <ac:chgData name="Sukova, Daria" userId="4221912c-6460-45b4-b5f5-c0e8607d00bf" providerId="ADAL" clId="{4758C99E-281F-41C9-81B0-08C8B7E6F848}" dt="2022-07-26T20:00:11.416" v="1143" actId="207"/>
          <ac:spMkLst>
            <pc:docMk/>
            <pc:sldMk cId="2276550302" sldId="1128"/>
            <ac:spMk id="7" creationId="{4F14FF01-9B40-4312-8CA9-86FD9CF42794}"/>
          </ac:spMkLst>
        </pc:spChg>
        <pc:spChg chg="add mod topLvl">
          <ac:chgData name="Sukova, Daria" userId="4221912c-6460-45b4-b5f5-c0e8607d00bf" providerId="ADAL" clId="{4758C99E-281F-41C9-81B0-08C8B7E6F848}" dt="2022-07-26T19:37:36.424" v="1127" actId="164"/>
          <ac:spMkLst>
            <pc:docMk/>
            <pc:sldMk cId="2276550302" sldId="1128"/>
            <ac:spMk id="8" creationId="{2EF1BF99-3139-D4B3-A7A4-943CAFACFABD}"/>
          </ac:spMkLst>
        </pc:spChg>
        <pc:grpChg chg="add del mod">
          <ac:chgData name="Sukova, Daria" userId="4221912c-6460-45b4-b5f5-c0e8607d00bf" providerId="ADAL" clId="{4758C99E-281F-41C9-81B0-08C8B7E6F848}" dt="2022-07-26T19:36:20.654" v="1118" actId="165"/>
          <ac:grpSpMkLst>
            <pc:docMk/>
            <pc:sldMk cId="2276550302" sldId="1128"/>
            <ac:grpSpMk id="9" creationId="{652A07DF-021D-A705-9041-6783F5A73707}"/>
          </ac:grpSpMkLst>
        </pc:grpChg>
        <pc:grpChg chg="add del mod">
          <ac:chgData name="Sukova, Daria" userId="4221912c-6460-45b4-b5f5-c0e8607d00bf" providerId="ADAL" clId="{4758C99E-281F-41C9-81B0-08C8B7E6F848}" dt="2022-07-26T19:36:57.651" v="1124" actId="165"/>
          <ac:grpSpMkLst>
            <pc:docMk/>
            <pc:sldMk cId="2276550302" sldId="1128"/>
            <ac:grpSpMk id="10" creationId="{BFD492AE-7321-7E0A-10CB-8F08F99F2866}"/>
          </ac:grpSpMkLst>
        </pc:grpChg>
        <pc:grpChg chg="add del mod">
          <ac:chgData name="Sukova, Daria" userId="4221912c-6460-45b4-b5f5-c0e8607d00bf" providerId="ADAL" clId="{4758C99E-281F-41C9-81B0-08C8B7E6F848}" dt="2022-07-26T19:37:25.089" v="1126" actId="165"/>
          <ac:grpSpMkLst>
            <pc:docMk/>
            <pc:sldMk cId="2276550302" sldId="1128"/>
            <ac:grpSpMk id="11" creationId="{F40A94A4-B34C-3D79-BE02-4A5CF571B222}"/>
          </ac:grpSpMkLst>
        </pc:grpChg>
        <pc:grpChg chg="add mod">
          <ac:chgData name="Sukova, Daria" userId="4221912c-6460-45b4-b5f5-c0e8607d00bf" providerId="ADAL" clId="{4758C99E-281F-41C9-81B0-08C8B7E6F848}" dt="2022-07-26T19:37:48.755" v="1129" actId="1076"/>
          <ac:grpSpMkLst>
            <pc:docMk/>
            <pc:sldMk cId="2276550302" sldId="1128"/>
            <ac:grpSpMk id="12" creationId="{1FCC6A79-DFD7-A23B-7CB2-4E3CB0EFB946}"/>
          </ac:grpSpMkLst>
        </pc:grpChg>
        <pc:graphicFrameChg chg="add del mod">
          <ac:chgData name="Sukova, Daria" userId="4221912c-6460-45b4-b5f5-c0e8607d00bf" providerId="ADAL" clId="{4758C99E-281F-41C9-81B0-08C8B7E6F848}" dt="2022-07-26T19:28:26.025" v="667" actId="478"/>
          <ac:graphicFrameMkLst>
            <pc:docMk/>
            <pc:sldMk cId="2276550302" sldId="1128"/>
            <ac:graphicFrameMk id="4" creationId="{0A1786FC-9221-7FA2-FBF9-80782238236C}"/>
          </ac:graphicFrameMkLst>
        </pc:graphicFrameChg>
        <pc:graphicFrameChg chg="add mod ord topLvl">
          <ac:chgData name="Sukova, Daria" userId="4221912c-6460-45b4-b5f5-c0e8607d00bf" providerId="ADAL" clId="{4758C99E-281F-41C9-81B0-08C8B7E6F848}" dt="2022-07-26T19:37:36.424" v="1127" actId="164"/>
          <ac:graphicFrameMkLst>
            <pc:docMk/>
            <pc:sldMk cId="2276550302" sldId="1128"/>
            <ac:graphicFrameMk id="5" creationId="{EC8C312B-CD8A-7D16-52F5-8D9C255AD634}"/>
          </ac:graphicFrameMkLst>
        </pc:graphicFrameChg>
      </pc:sldChg>
    </pc:docChg>
  </pc:docChgLst>
  <pc:docChgLst>
    <pc:chgData name="Patel, Amit T" userId="34d8d5f5-f6d2-4841-a796-595cfdf817ed" providerId="ADAL" clId="{ACB57BA5-7BF1-45F3-B2AB-06C623F7C5A0}"/>
    <pc:docChg chg="undo custSel modSld">
      <pc:chgData name="Patel, Amit T" userId="34d8d5f5-f6d2-4841-a796-595cfdf817ed" providerId="ADAL" clId="{ACB57BA5-7BF1-45F3-B2AB-06C623F7C5A0}" dt="2022-09-02T15:12:24.849" v="13" actId="1076"/>
      <pc:docMkLst>
        <pc:docMk/>
      </pc:docMkLst>
      <pc:sldChg chg="addSp delSp modSp mod">
        <pc:chgData name="Patel, Amit T" userId="34d8d5f5-f6d2-4841-a796-595cfdf817ed" providerId="ADAL" clId="{ACB57BA5-7BF1-45F3-B2AB-06C623F7C5A0}" dt="2022-09-02T15:12:24.849" v="13" actId="1076"/>
        <pc:sldMkLst>
          <pc:docMk/>
          <pc:sldMk cId="2276550302" sldId="1128"/>
        </pc:sldMkLst>
        <pc:spChg chg="mod">
          <ac:chgData name="Patel, Amit T" userId="34d8d5f5-f6d2-4841-a796-595cfdf817ed" providerId="ADAL" clId="{ACB57BA5-7BF1-45F3-B2AB-06C623F7C5A0}" dt="2022-08-31T05:33:16.626" v="1" actId="1076"/>
          <ac:spMkLst>
            <pc:docMk/>
            <pc:sldMk cId="2276550302" sldId="1128"/>
            <ac:spMk id="8" creationId="{2EF1BF99-3139-D4B3-A7A4-943CAFACFABD}"/>
          </ac:spMkLst>
        </pc:spChg>
        <pc:grpChg chg="add del mod">
          <ac:chgData name="Patel, Amit T" userId="34d8d5f5-f6d2-4841-a796-595cfdf817ed" providerId="ADAL" clId="{ACB57BA5-7BF1-45F3-B2AB-06C623F7C5A0}" dt="2022-09-02T15:12:04.693" v="8" actId="478"/>
          <ac:grpSpMkLst>
            <pc:docMk/>
            <pc:sldMk cId="2276550302" sldId="1128"/>
            <ac:grpSpMk id="12" creationId="{1FCC6A79-DFD7-A23B-7CB2-4E3CB0EFB946}"/>
          </ac:grpSpMkLst>
        </pc:grpChg>
        <pc:graphicFrameChg chg="add del mod">
          <ac:chgData name="Patel, Amit T" userId="34d8d5f5-f6d2-4841-a796-595cfdf817ed" providerId="ADAL" clId="{ACB57BA5-7BF1-45F3-B2AB-06C623F7C5A0}" dt="2022-09-02T15:11:24.928" v="6"/>
          <ac:graphicFrameMkLst>
            <pc:docMk/>
            <pc:sldMk cId="2276550302" sldId="1128"/>
            <ac:graphicFrameMk id="3" creationId="{E515EE80-22D7-2719-010C-8BFF9A927A01}"/>
          </ac:graphicFrameMkLst>
        </pc:graphicFrameChg>
        <pc:graphicFrameChg chg="add mod">
          <ac:chgData name="Patel, Amit T" userId="34d8d5f5-f6d2-4841-a796-595cfdf817ed" providerId="ADAL" clId="{ACB57BA5-7BF1-45F3-B2AB-06C623F7C5A0}" dt="2022-09-02T15:12:24.849" v="13" actId="1076"/>
          <ac:graphicFrameMkLst>
            <pc:docMk/>
            <pc:sldMk cId="2276550302" sldId="1128"/>
            <ac:graphicFrameMk id="4" creationId="{2B9FCB9C-EF44-7F63-A7A7-71CC529E0F3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398982"/>
          </a:xfrm>
          <a:prstGeom prst="rect">
            <a:avLst/>
          </a:prstGeom>
        </p:spPr>
        <p:txBody>
          <a:bodyPr vert="horz" lIns="191137" tIns="95569" rIns="191137" bIns="95569" rtlCol="0"/>
          <a:lstStyle>
            <a:lvl1pPr algn="l">
              <a:defRPr sz="25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398982"/>
          </a:xfrm>
          <a:prstGeom prst="rect">
            <a:avLst/>
          </a:prstGeom>
        </p:spPr>
        <p:txBody>
          <a:bodyPr vert="horz" lIns="191137" tIns="95569" rIns="191137" bIns="95569" rtlCol="0"/>
          <a:lstStyle>
            <a:lvl1pPr algn="r">
              <a:defRPr sz="2500"/>
            </a:lvl1pPr>
          </a:lstStyle>
          <a:p>
            <a:fld id="{2952A8AD-E04D-40C1-AD98-A5589D48FF8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8010188" y="5099050"/>
            <a:ext cx="45316776" cy="25492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91137" tIns="95569" rIns="191137" bIns="955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2290327"/>
            <a:ext cx="7437120" cy="30590836"/>
          </a:xfrm>
          <a:prstGeom prst="rect">
            <a:avLst/>
          </a:prstGeom>
        </p:spPr>
        <p:txBody>
          <a:bodyPr vert="horz" lIns="191137" tIns="95569" rIns="191137" bIns="955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8856"/>
            <a:ext cx="4028440" cy="3398982"/>
          </a:xfrm>
          <a:prstGeom prst="rect">
            <a:avLst/>
          </a:prstGeom>
        </p:spPr>
        <p:txBody>
          <a:bodyPr vert="horz" lIns="191137" tIns="95569" rIns="191137" bIns="95569" rtlCol="0" anchor="b"/>
          <a:lstStyle>
            <a:lvl1pPr algn="l">
              <a:defRPr sz="25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4568856"/>
            <a:ext cx="4028440" cy="3398982"/>
          </a:xfrm>
          <a:prstGeom prst="rect">
            <a:avLst/>
          </a:prstGeom>
        </p:spPr>
        <p:txBody>
          <a:bodyPr vert="horz" lIns="191137" tIns="95569" rIns="191137" bIns="95569" rtlCol="0" anchor="b"/>
          <a:lstStyle>
            <a:lvl1pPr algn="r">
              <a:defRPr sz="2500"/>
            </a:lvl1pPr>
          </a:lstStyle>
          <a:p>
            <a:fld id="{4F6C8EC8-224B-4750-B4CE-FC987A9630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29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6C8EC8-224B-4750-B4CE-FC987A9630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33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ef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efining_displayicon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1549" y="1505200"/>
            <a:ext cx="7288851" cy="7288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" y="2690175"/>
            <a:ext cx="7315201" cy="1764030"/>
          </a:xfrm>
        </p:spPr>
        <p:txBody>
          <a:bodyPr lIns="219493" rIns="219493">
            <a:noAutofit/>
          </a:bodyPr>
          <a:lstStyle>
            <a:lvl1pPr>
              <a:lnSpc>
                <a:spcPct val="90000"/>
              </a:lnSpc>
              <a:defRPr sz="5300" b="1"/>
            </a:lvl1pPr>
          </a:lstStyle>
          <a:p>
            <a:r>
              <a:rPr lang="en-US"/>
              <a:t>Presentation title goes here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" y="4429169"/>
            <a:ext cx="7315201" cy="1156594"/>
          </a:xfrm>
        </p:spPr>
        <p:txBody>
          <a:bodyPr lIns="219493" rIns="219493">
            <a:noAutofit/>
          </a:bodyPr>
          <a:lstStyle>
            <a:lvl1pPr marL="0" indent="0" algn="ctr">
              <a:spcBef>
                <a:spcPts val="0"/>
              </a:spcBef>
              <a:buNone/>
              <a:defRPr sz="1700" b="0" i="0" baseline="0">
                <a:solidFill>
                  <a:srgbClr val="009DD9"/>
                </a:solidFill>
              </a:defRPr>
            </a:lvl1pPr>
            <a:lvl2pPr marL="548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6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2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1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Presenter, title, date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58368" y="7943830"/>
            <a:ext cx="92974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000">
                <a:solidFill>
                  <a:prstClr val="black"/>
                </a:solidFill>
                <a:latin typeface="Arial"/>
              </a:rPr>
              <a:t>© 2016 Chevron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0717" y="999067"/>
            <a:ext cx="1953772" cy="177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5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039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1" y="3193106"/>
            <a:ext cx="12435840" cy="1634490"/>
          </a:xfrm>
        </p:spPr>
        <p:txBody>
          <a:bodyPr anchor="t"/>
          <a:lstStyle>
            <a:lvl1pPr algn="ctr">
              <a:defRPr sz="4300" b="1" cap="none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2793026"/>
            <a:ext cx="12435840" cy="504640"/>
          </a:xfrm>
        </p:spPr>
        <p:txBody>
          <a:bodyPr anchor="t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54873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46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61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92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6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23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1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8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5839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11549" indent="-205774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516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368" y="1598351"/>
            <a:ext cx="6461760" cy="5911129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09613" y="1598351"/>
            <a:ext cx="6461760" cy="5911129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7077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54755" y="1592580"/>
            <a:ext cx="6662527" cy="5920814"/>
          </a:xfrm>
          <a:noFill/>
        </p:spPr>
        <p:txBody>
          <a:bodyPr vert="horz" lIns="0" tIns="0" rIns="329239" bIns="0" rtlCol="0">
            <a:noAutofit/>
          </a:bodyPr>
          <a:lstStyle>
            <a:lvl1pPr marL="0" indent="0">
              <a:buNone/>
              <a:defRPr lang="en-US" sz="2200" dirty="0" smtClean="0">
                <a:solidFill>
                  <a:schemeClr val="bg1"/>
                </a:solidFill>
              </a:defRPr>
            </a:lvl1pPr>
            <a:lvl2pPr marL="205774" indent="0">
              <a:buNone/>
              <a:defRPr lang="en-US" dirty="0" smtClean="0">
                <a:solidFill>
                  <a:schemeClr val="bg1"/>
                </a:solidFill>
              </a:defRPr>
            </a:lvl2pPr>
            <a:lvl3pPr marL="411549" indent="0">
              <a:buNone/>
              <a:defRPr lang="en-US" dirty="0" smtClean="0">
                <a:solidFill>
                  <a:schemeClr val="bg1"/>
                </a:solidFill>
              </a:defRPr>
            </a:lvl3pPr>
            <a:lvl4pPr marL="617323" indent="0">
              <a:buNone/>
              <a:defRPr lang="en-US" dirty="0" smtClean="0">
                <a:solidFill>
                  <a:schemeClr val="bg1"/>
                </a:solidFill>
              </a:defRPr>
            </a:lvl4pPr>
            <a:lvl5pPr marL="823097" indent="0">
              <a:buNone/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309839" y="1592580"/>
            <a:ext cx="6665807" cy="5925312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0160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303913" y="1592580"/>
            <a:ext cx="6668631" cy="5920814"/>
          </a:xfrm>
          <a:noFill/>
        </p:spPr>
        <p:txBody>
          <a:bodyPr vert="horz" lIns="329239" tIns="0" rIns="0" bIns="0" rtlCol="0">
            <a:noAutofit/>
          </a:bodyPr>
          <a:lstStyle>
            <a:lvl1pPr marL="0" indent="0">
              <a:buNone/>
              <a:defRPr lang="en-US" sz="2200" dirty="0" smtClean="0">
                <a:solidFill>
                  <a:schemeClr val="bg1"/>
                </a:solidFill>
              </a:defRPr>
            </a:lvl1pPr>
            <a:lvl2pPr marL="205774" indent="0">
              <a:buNone/>
              <a:defRPr lang="en-US" dirty="0" smtClean="0">
                <a:solidFill>
                  <a:schemeClr val="bg1"/>
                </a:solidFill>
              </a:defRPr>
            </a:lvl2pPr>
            <a:lvl3pPr marL="411549" indent="0">
              <a:buNone/>
              <a:defRPr lang="en-US" dirty="0" smtClean="0">
                <a:solidFill>
                  <a:schemeClr val="bg1"/>
                </a:solidFill>
              </a:defRPr>
            </a:lvl3pPr>
            <a:lvl4pPr marL="617323" indent="0">
              <a:buNone/>
              <a:defRPr lang="en-US" dirty="0" smtClean="0">
                <a:solidFill>
                  <a:schemeClr val="bg1"/>
                </a:solidFill>
              </a:defRPr>
            </a:lvl4pPr>
            <a:lvl5pPr marL="823097" indent="0">
              <a:buNone/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45160" y="1592580"/>
            <a:ext cx="6670043" cy="5925312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438203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4630400" cy="82296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58699" y="1263233"/>
            <a:ext cx="13313005" cy="5703134"/>
          </a:xfrm>
        </p:spPr>
        <p:txBody>
          <a:bodyPr anchor="ctr"/>
          <a:lstStyle>
            <a:lvl1pPr marL="0" indent="0" algn="ctr">
              <a:spcBef>
                <a:spcPts val="1440"/>
              </a:spcBef>
              <a:buNone/>
              <a:defRPr sz="4800" b="1">
                <a:solidFill>
                  <a:schemeClr val="bg1"/>
                </a:solidFill>
              </a:defRPr>
            </a:lvl1pPr>
            <a:lvl2pPr marL="411549" indent="-205774"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1108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05903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1539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ivider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1" y="3193106"/>
            <a:ext cx="12435840" cy="1634490"/>
          </a:xfrm>
        </p:spPr>
        <p:txBody>
          <a:bodyPr anchor="t"/>
          <a:lstStyle>
            <a:lvl1pPr algn="ctr">
              <a:defRPr sz="4300" b="1" cap="none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2793026"/>
            <a:ext cx="12435840" cy="504640"/>
          </a:xfrm>
        </p:spPr>
        <p:txBody>
          <a:bodyPr anchor="t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54873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46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61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92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6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23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1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8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58368" y="7943830"/>
            <a:ext cx="92974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000">
                <a:solidFill>
                  <a:srgbClr val="FFFFFF"/>
                </a:solidFill>
                <a:latin typeface="Arial"/>
              </a:rPr>
              <a:t>© 2016 Chevron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2679414" y="7943832"/>
            <a:ext cx="1293129" cy="1477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9A822660-8374-4340-934D-8C9E1AF0D0EE}" type="slidenum">
              <a:rPr lang="en-US" sz="1000" smtClean="0">
                <a:solidFill>
                  <a:srgbClr val="FFFFFF"/>
                </a:solidFill>
                <a:latin typeface="Arial"/>
              </a:rPr>
              <a:pPr algn="r"/>
              <a:t>‹#›</a:t>
            </a:fld>
            <a:endParaRPr lang="en-US" sz="100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2742" y="7550246"/>
            <a:ext cx="604919" cy="64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61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11549" indent="-205774"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58683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45161" y="1592582"/>
            <a:ext cx="13327383" cy="5901701"/>
          </a:xfrm>
          <a:prstGeom prst="rect">
            <a:avLst/>
          </a:prstGeom>
          <a:solidFill>
            <a:srgbClr val="EDED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746" tIns="54873" rIns="109746" bIns="54873" rtlCol="0" anchor="ctr"/>
          <a:lstStyle/>
          <a:p>
            <a:pPr algn="ctr"/>
            <a:endParaRPr lang="en-US" sz="2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645159" y="1592580"/>
            <a:ext cx="13313664" cy="58978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38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368" y="1601829"/>
            <a:ext cx="6461760" cy="591137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09613" y="1601829"/>
            <a:ext cx="6461760" cy="591137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339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45161" y="1592582"/>
            <a:ext cx="13327383" cy="5901701"/>
          </a:xfrm>
          <a:prstGeom prst="rect">
            <a:avLst/>
          </a:prstGeom>
          <a:solidFill>
            <a:srgbClr val="EDED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746" tIns="54873" rIns="109746" bIns="54873" rtlCol="0" anchor="ctr"/>
          <a:lstStyle/>
          <a:p>
            <a:pPr algn="ctr"/>
            <a:endParaRPr lang="en-US" sz="2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368" y="1591397"/>
            <a:ext cx="6461760" cy="590288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09613" y="1591397"/>
            <a:ext cx="6461760" cy="5902885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648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45161" y="1592582"/>
            <a:ext cx="13327383" cy="5901701"/>
          </a:xfrm>
          <a:prstGeom prst="rect">
            <a:avLst/>
          </a:prstGeom>
          <a:solidFill>
            <a:srgbClr val="EDED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9746" tIns="54873" rIns="109746" bIns="54873" rtlCol="0" anchor="ctr"/>
          <a:lstStyle/>
          <a:p>
            <a:pPr algn="ctr"/>
            <a:endParaRPr lang="en-US" sz="2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>
          <a:xfrm>
            <a:off x="645159" y="1592580"/>
            <a:ext cx="13313664" cy="58978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2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54755" y="1592580"/>
            <a:ext cx="6662527" cy="5920814"/>
          </a:xfrm>
          <a:solidFill>
            <a:schemeClr val="tx2"/>
          </a:solidFill>
        </p:spPr>
        <p:txBody>
          <a:bodyPr vert="horz" lIns="329239" tIns="274366" rIns="329239" bIns="274366" rtlCol="0">
            <a:noAutofit/>
          </a:bodyPr>
          <a:lstStyle>
            <a:lvl1pPr marL="0" indent="0">
              <a:buNone/>
              <a:defRPr lang="en-US" sz="1900" dirty="0" smtClean="0">
                <a:solidFill>
                  <a:schemeClr val="bg1"/>
                </a:solidFill>
              </a:defRPr>
            </a:lvl1pPr>
            <a:lvl2pPr marL="205774" indent="0">
              <a:buNone/>
              <a:defRPr lang="en-US" dirty="0" smtClean="0">
                <a:solidFill>
                  <a:schemeClr val="bg1"/>
                </a:solidFill>
              </a:defRPr>
            </a:lvl2pPr>
            <a:lvl3pPr marL="411549" indent="0">
              <a:buNone/>
              <a:defRPr lang="en-US" dirty="0" smtClean="0">
                <a:solidFill>
                  <a:schemeClr val="bg1"/>
                </a:solidFill>
              </a:defRPr>
            </a:lvl3pPr>
            <a:lvl4pPr marL="617323" indent="0">
              <a:buNone/>
              <a:defRPr lang="en-US" dirty="0" smtClean="0">
                <a:solidFill>
                  <a:schemeClr val="bg1"/>
                </a:solidFill>
              </a:defRPr>
            </a:lvl4pPr>
            <a:lvl5pPr marL="823097" indent="0">
              <a:buNone/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309839" y="1592580"/>
            <a:ext cx="6665807" cy="5925312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67341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303913" y="1592580"/>
            <a:ext cx="6668631" cy="5920814"/>
          </a:xfrm>
          <a:solidFill>
            <a:srgbClr val="0B2D71"/>
          </a:solidFill>
        </p:spPr>
        <p:txBody>
          <a:bodyPr vert="horz" lIns="329239" tIns="274366" rIns="329239" bIns="274366" rtlCol="0">
            <a:noAutofit/>
          </a:bodyPr>
          <a:lstStyle>
            <a:lvl1pPr marL="0" indent="0">
              <a:buNone/>
              <a:defRPr lang="en-US" sz="1900" dirty="0" smtClean="0">
                <a:solidFill>
                  <a:schemeClr val="bg1"/>
                </a:solidFill>
              </a:defRPr>
            </a:lvl1pPr>
            <a:lvl2pPr marL="205774" indent="0">
              <a:buNone/>
              <a:defRPr lang="en-US" dirty="0" smtClean="0">
                <a:solidFill>
                  <a:schemeClr val="bg1"/>
                </a:solidFill>
              </a:defRPr>
            </a:lvl2pPr>
            <a:lvl3pPr marL="411549" indent="0">
              <a:buNone/>
              <a:defRPr lang="en-US" dirty="0" smtClean="0">
                <a:solidFill>
                  <a:schemeClr val="bg1"/>
                </a:solidFill>
              </a:defRPr>
            </a:lvl3pPr>
            <a:lvl4pPr marL="617323" indent="0">
              <a:buNone/>
              <a:defRPr lang="en-US" dirty="0" smtClean="0">
                <a:solidFill>
                  <a:schemeClr val="bg1"/>
                </a:solidFill>
              </a:defRPr>
            </a:lvl4pPr>
            <a:lvl5pPr marL="823097" indent="0">
              <a:buNone/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45160" y="1592580"/>
            <a:ext cx="6670043" cy="5925312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284537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4630400" cy="82296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58699" y="1263233"/>
            <a:ext cx="13313005" cy="5703134"/>
          </a:xfrm>
        </p:spPr>
        <p:txBody>
          <a:bodyPr anchor="ctr"/>
          <a:lstStyle>
            <a:lvl1pPr marL="0" indent="0" algn="ctr">
              <a:spcBef>
                <a:spcPts val="1440"/>
              </a:spcBef>
              <a:buNone/>
              <a:defRPr sz="4800" b="1">
                <a:solidFill>
                  <a:schemeClr val="bg1"/>
                </a:solidFill>
              </a:defRPr>
            </a:lvl1pPr>
            <a:lvl2pPr marL="411549" indent="-205774"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096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026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4017" y="7550248"/>
            <a:ext cx="602368" cy="6439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679414" y="7943832"/>
            <a:ext cx="1293129" cy="1477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9A822660-8374-4340-934D-8C9E1AF0D0EE}" type="slidenum">
              <a:rPr lang="en-US" sz="1000" smtClean="0">
                <a:solidFill>
                  <a:prstClr val="black"/>
                </a:solidFill>
                <a:latin typeface="Arial"/>
              </a:rPr>
              <a:pPr algn="r"/>
              <a:t>‹#›</a:t>
            </a:fld>
            <a:endParaRPr lang="en-US" sz="1000">
              <a:solidFill>
                <a:prstClr val="black"/>
              </a:solidFill>
              <a:latin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  <a:prstGeom prst="rect">
            <a:avLst/>
          </a:prstGeom>
        </p:spPr>
        <p:txBody>
          <a:bodyPr vert="horz" lIns="0" tIns="54873" rIns="0" bIns="54873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368" y="1598963"/>
            <a:ext cx="13313005" cy="58974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7943830"/>
            <a:ext cx="92974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000">
                <a:solidFill>
                  <a:prstClr val="black"/>
                </a:solidFill>
                <a:latin typeface="Arial"/>
              </a:rPr>
              <a:t>© 2020 Chevron</a:t>
            </a:r>
          </a:p>
        </p:txBody>
      </p:sp>
    </p:spTree>
    <p:extLst>
      <p:ext uri="{BB962C8B-B14F-4D97-AF65-F5344CB8AC3E}">
        <p14:creationId xmlns:p14="http://schemas.microsoft.com/office/powerpoint/2010/main" val="332717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hf sldNum="0" hdr="0" ftr="0" dt="0"/>
  <p:txStyles>
    <p:titleStyle>
      <a:lvl1pPr algn="ctr" defTabSz="548731" rtl="0" eaLnBrk="1" latinLnBrk="0" hangingPunct="1">
        <a:spcBef>
          <a:spcPct val="0"/>
        </a:spcBef>
        <a:buNone/>
        <a:defRPr sz="34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05774" indent="-205774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49" indent="-205774" algn="l" defTabSz="548731" rtl="0" eaLnBrk="1" latinLnBrk="0" hangingPunct="1">
        <a:spcBef>
          <a:spcPts val="6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23" indent="-205774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97" indent="-205774" algn="l" defTabSz="548731" rtl="0" eaLnBrk="1" latinLnBrk="0" hangingPunct="1">
        <a:spcBef>
          <a:spcPts val="600"/>
        </a:spcBef>
        <a:buSzPct val="100000"/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30777" indent="-207680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3018023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754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5486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4217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731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463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6194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926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657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2389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1120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852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4017" y="7550248"/>
            <a:ext cx="602368" cy="6439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679414" y="7943832"/>
            <a:ext cx="1293129" cy="1477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9A822660-8374-4340-934D-8C9E1AF0D0EE}" type="slidenum">
              <a:rPr lang="en-US" sz="1000" smtClean="0"/>
              <a:pPr algn="r"/>
              <a:t>‹#›</a:t>
            </a:fld>
            <a:endParaRPr lang="en-US" sz="10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  <a:prstGeom prst="rect">
            <a:avLst/>
          </a:prstGeom>
        </p:spPr>
        <p:txBody>
          <a:bodyPr vert="horz" lIns="0" tIns="54873" rIns="0" bIns="54873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368" y="1598963"/>
            <a:ext cx="13313005" cy="58974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7943830"/>
            <a:ext cx="92974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000"/>
              <a:t>© 2020 Chevron</a:t>
            </a:r>
          </a:p>
        </p:txBody>
      </p:sp>
    </p:spTree>
    <p:extLst>
      <p:ext uri="{BB962C8B-B14F-4D97-AF65-F5344CB8AC3E}">
        <p14:creationId xmlns:p14="http://schemas.microsoft.com/office/powerpoint/2010/main" val="34875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89" r:id="rId3"/>
    <p:sldLayoutId id="2147483688" r:id="rId4"/>
    <p:sldLayoutId id="2147483660" r:id="rId5"/>
    <p:sldLayoutId id="2147483668" r:id="rId6"/>
    <p:sldLayoutId id="2147483661" r:id="rId7"/>
    <p:sldLayoutId id="2147483697" r:id="rId8"/>
    <p:sldLayoutId id="2147483698" r:id="rId9"/>
    <p:sldLayoutId id="2147483699" r:id="rId10"/>
  </p:sldLayoutIdLst>
  <p:hf sldNum="0" hdr="0" ftr="0" dt="0"/>
  <p:txStyles>
    <p:titleStyle>
      <a:lvl1pPr algn="ctr" defTabSz="548731" rtl="0" eaLnBrk="1" latinLnBrk="0" hangingPunct="1">
        <a:spcBef>
          <a:spcPct val="0"/>
        </a:spcBef>
        <a:buNone/>
        <a:defRPr sz="34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05774" indent="-205774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49" indent="-205774" algn="l" defTabSz="548731" rtl="0" eaLnBrk="1" latinLnBrk="0" hangingPunct="1">
        <a:spcBef>
          <a:spcPts val="6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23" indent="-205774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97" indent="-205774" algn="l" defTabSz="548731" rtl="0" eaLnBrk="1" latinLnBrk="0" hangingPunct="1">
        <a:spcBef>
          <a:spcPts val="600"/>
        </a:spcBef>
        <a:buSzPct val="100000"/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30777" indent="-207680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3018023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754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5486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4217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731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463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6194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926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657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2389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1120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852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679414" y="7943832"/>
            <a:ext cx="1293129" cy="1477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fld id="{9A822660-8374-4340-934D-8C9E1AF0D0EE}" type="slidenum">
              <a:rPr lang="en-US" sz="1000" smtClean="0">
                <a:solidFill>
                  <a:srgbClr val="FFFFFF"/>
                </a:solidFill>
                <a:latin typeface="Arial"/>
              </a:rPr>
              <a:pPr algn="r"/>
              <a:t>‹#›</a:t>
            </a:fld>
            <a:endParaRPr lang="en-US" sz="10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368" y="288324"/>
            <a:ext cx="13313005" cy="1029730"/>
          </a:xfrm>
          <a:prstGeom prst="rect">
            <a:avLst/>
          </a:prstGeom>
        </p:spPr>
        <p:txBody>
          <a:bodyPr vert="horz" lIns="0" tIns="54873" rIns="0" bIns="54873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368" y="1598963"/>
            <a:ext cx="13313005" cy="58974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7943830"/>
            <a:ext cx="92974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000">
                <a:solidFill>
                  <a:srgbClr val="FFFFFF"/>
                </a:solidFill>
                <a:latin typeface="Arial"/>
              </a:rPr>
              <a:t>© 2016 Chevron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2742" y="7550246"/>
            <a:ext cx="604919" cy="64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90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90" r:id="rId9"/>
  </p:sldLayoutIdLst>
  <p:hf sldNum="0" hdr="0" ftr="0" dt="0"/>
  <p:txStyles>
    <p:titleStyle>
      <a:lvl1pPr algn="ctr" defTabSz="548731" rtl="0" eaLnBrk="1" latinLnBrk="0" hangingPunct="1">
        <a:spcBef>
          <a:spcPct val="0"/>
        </a:spcBef>
        <a:buNone/>
        <a:defRPr sz="3400" b="1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05774" indent="-205774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rgbClr val="FFFFFF"/>
          </a:solidFill>
          <a:latin typeface="+mn-lt"/>
          <a:ea typeface="+mn-ea"/>
          <a:cs typeface="+mn-cs"/>
        </a:defRPr>
      </a:lvl1pPr>
      <a:lvl2pPr marL="411549" indent="-205774" algn="l" defTabSz="548731" rtl="0" eaLnBrk="1" latinLnBrk="0" hangingPunct="1">
        <a:spcBef>
          <a:spcPts val="600"/>
        </a:spcBef>
        <a:buFont typeface="Arial"/>
        <a:buChar char="–"/>
        <a:defRPr sz="2200" kern="1200">
          <a:solidFill>
            <a:srgbClr val="FFFFFF"/>
          </a:solidFill>
          <a:latin typeface="+mn-lt"/>
          <a:ea typeface="+mn-ea"/>
          <a:cs typeface="+mn-cs"/>
        </a:defRPr>
      </a:lvl2pPr>
      <a:lvl3pPr marL="617323" indent="-205774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rgbClr val="FFFFFF"/>
          </a:solidFill>
          <a:latin typeface="+mn-lt"/>
          <a:ea typeface="+mn-ea"/>
          <a:cs typeface="+mn-cs"/>
        </a:defRPr>
      </a:lvl3pPr>
      <a:lvl4pPr marL="823097" indent="-205774" algn="l" defTabSz="548731" rtl="0" eaLnBrk="1" latinLnBrk="0" hangingPunct="1">
        <a:spcBef>
          <a:spcPts val="600"/>
        </a:spcBef>
        <a:buSzPct val="100000"/>
        <a:buFont typeface="Arial"/>
        <a:buChar char="–"/>
        <a:defRPr sz="2200" kern="1200">
          <a:solidFill>
            <a:srgbClr val="FFFFFF"/>
          </a:solidFill>
          <a:latin typeface="+mn-lt"/>
          <a:ea typeface="+mn-ea"/>
          <a:cs typeface="+mn-cs"/>
        </a:defRPr>
      </a:lvl4pPr>
      <a:lvl5pPr marL="1030777" indent="-207680" algn="l" defTabSz="548731" rtl="0" eaLnBrk="1" latinLnBrk="0" hangingPunct="1">
        <a:spcBef>
          <a:spcPts val="600"/>
        </a:spcBef>
        <a:buFont typeface="Arial"/>
        <a:buChar char="•"/>
        <a:defRPr sz="2200" kern="1200">
          <a:solidFill>
            <a:srgbClr val="FFFFFF"/>
          </a:solidFill>
          <a:latin typeface="+mn-lt"/>
          <a:ea typeface="+mn-ea"/>
          <a:cs typeface="+mn-cs"/>
        </a:defRPr>
      </a:lvl5pPr>
      <a:lvl6pPr marL="3018023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754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5486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4217" indent="-274366" algn="l" defTabSz="54873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731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463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6194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926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657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2389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1120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852" algn="l" defTabSz="54873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dscpricing@chevro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F6953-9A16-43F4-A0A5-5025C5327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696" y="382068"/>
            <a:ext cx="13313005" cy="643543"/>
          </a:xfrm>
        </p:spPr>
        <p:txBody>
          <a:bodyPr/>
          <a:lstStyle/>
          <a:p>
            <a:r>
              <a:rPr lang="en-US" sz="3200" dirty="0"/>
              <a:t>CRM 2 CRM Maintenance – LM Responsibilities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F14FF01-9B40-4312-8CA9-86FD9CF42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6" y="1345357"/>
            <a:ext cx="13454743" cy="4273484"/>
          </a:xfrm>
        </p:spPr>
        <p:txBody>
          <a:bodyPr vert="horz" lIns="0" tIns="0" rIns="0" bIns="0" numCol="1" rtlCol="0" anchor="t">
            <a:noAutofit/>
          </a:bodyPr>
          <a:lstStyle/>
          <a:p>
            <a:pPr marL="205740" indent="-205740"/>
            <a:r>
              <a:rPr lang="en-US" b="1" i="0" dirty="0">
                <a:solidFill>
                  <a:srgbClr val="222222"/>
                </a:solidFill>
                <a:effectLst/>
                <a:latin typeface="Arial"/>
                <a:cs typeface="Arial"/>
              </a:rPr>
              <a:t>Review error reports sent by the integration. The last column of the reports contains the error message that specifies why each record failed.</a:t>
            </a:r>
          </a:p>
          <a:p>
            <a:pPr marL="411515" lvl="1" indent="-205740"/>
            <a:r>
              <a:rPr lang="en-US" dirty="0">
                <a:solidFill>
                  <a:srgbClr val="222222"/>
                </a:solidFill>
                <a:latin typeface="Arial"/>
                <a:cs typeface="Arial"/>
              </a:rPr>
              <a:t>If you are not receiving the reports or if an additional person needs to be subscribed to these reports, please contact the MDSC Pricing Team (</a:t>
            </a:r>
            <a:r>
              <a:rPr lang="en-US" dirty="0">
                <a:hlinkClick r:id="rId3"/>
              </a:rPr>
              <a:t>mdscpricing@chevron.com</a:t>
            </a:r>
            <a:r>
              <a:rPr lang="en-US" dirty="0"/>
              <a:t>)</a:t>
            </a:r>
            <a:r>
              <a:rPr lang="en-US" dirty="0">
                <a:solidFill>
                  <a:srgbClr val="222222"/>
                </a:solidFill>
                <a:latin typeface="Arial"/>
                <a:cs typeface="Arial"/>
              </a:rPr>
              <a:t>.</a:t>
            </a:r>
          </a:p>
          <a:p>
            <a:pPr marL="205775" lvl="1" indent="0">
              <a:buNone/>
            </a:pPr>
            <a:endParaRPr lang="en-US" i="0" dirty="0">
              <a:solidFill>
                <a:srgbClr val="222222"/>
              </a:solidFill>
              <a:effectLst/>
              <a:latin typeface="Arial"/>
              <a:cs typeface="Arial"/>
            </a:endParaRPr>
          </a:p>
          <a:p>
            <a:pPr marL="205740" indent="-205740"/>
            <a:r>
              <a:rPr lang="en-US" b="1" i="0" dirty="0">
                <a:solidFill>
                  <a:srgbClr val="222222"/>
                </a:solidFill>
                <a:effectLst/>
                <a:latin typeface="Arial"/>
                <a:cs typeface="Arial"/>
              </a:rPr>
              <a:t>New user management:</a:t>
            </a:r>
          </a:p>
          <a:p>
            <a:pPr marL="411515" lvl="1" indent="-205740"/>
            <a:r>
              <a:rPr lang="en-US" dirty="0">
                <a:solidFill>
                  <a:srgbClr val="222222"/>
                </a:solidFill>
                <a:latin typeface="Arial"/>
                <a:cs typeface="Arial"/>
              </a:rPr>
              <a:t>When a new sales rep joins the company, LM Admin is responsible for activating them in mPower. Until they are activated, their opportunities will not transfer.</a:t>
            </a:r>
            <a:r>
              <a:rPr lang="en-US" b="1" i="0" dirty="0">
                <a:solidFill>
                  <a:srgbClr val="222222"/>
                </a:solidFill>
                <a:effectLst/>
                <a:latin typeface="Arial"/>
                <a:cs typeface="Arial"/>
              </a:rPr>
              <a:t> </a:t>
            </a:r>
          </a:p>
          <a:p>
            <a:pPr marL="411515" lvl="1" indent="-205740"/>
            <a:r>
              <a:rPr lang="en-US" dirty="0">
                <a:solidFill>
                  <a:srgbClr val="222222"/>
                </a:solidFill>
                <a:latin typeface="Arial"/>
                <a:cs typeface="Arial"/>
              </a:rPr>
              <a:t>Sales reps’ names need to match LM CRM precisely. Example: a user named ‘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Joe</a:t>
            </a:r>
            <a:r>
              <a:rPr lang="en-US" dirty="0">
                <a:solidFill>
                  <a:srgbClr val="222222"/>
                </a:solidFill>
                <a:latin typeface="Arial"/>
                <a:cs typeface="Arial"/>
              </a:rPr>
              <a:t> Smith’ in LM CRM should not be set up as ‘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Joseph</a:t>
            </a:r>
            <a:r>
              <a:rPr lang="en-US" dirty="0">
                <a:solidFill>
                  <a:srgbClr val="222222"/>
                </a:solidFill>
                <a:latin typeface="Arial"/>
                <a:cs typeface="Arial"/>
              </a:rPr>
              <a:t> Smith’ in mPower.</a:t>
            </a:r>
          </a:p>
          <a:p>
            <a:pPr marL="411515" lvl="1" indent="-205740"/>
            <a:r>
              <a:rPr lang="en-US" dirty="0">
                <a:solidFill>
                  <a:srgbClr val="222222"/>
                </a:solidFill>
                <a:latin typeface="Arial"/>
                <a:cs typeface="Arial"/>
              </a:rPr>
              <a:t>If a sales rep leaves the company, it is the responsibility of the LM Admin to deactivate them. Please follow the steps in the User Management Guide below.</a:t>
            </a:r>
            <a:endParaRPr lang="en-US" dirty="0">
              <a:cs typeface="Arial"/>
            </a:endParaRP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9FCB9C-EF44-7F63-A7A7-71CC529E0F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538221"/>
              </p:ext>
            </p:extLst>
          </p:nvPr>
        </p:nvGraphicFramePr>
        <p:xfrm>
          <a:off x="264678" y="6603134"/>
          <a:ext cx="3075255" cy="867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 Object" showAsIcon="1" r:id="rId4" imgW="1822680" imgH="514800" progId="Package">
                  <p:embed/>
                </p:oleObj>
              </mc:Choice>
              <mc:Fallback>
                <p:oleObj name="Packager Shell Object" showAsIcon="1" r:id="rId4" imgW="1822680" imgH="514800" progId="Package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9FCB9C-EF44-7F63-A7A7-71CC529E0F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4678" y="6603134"/>
                        <a:ext cx="3075255" cy="8679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6550302"/>
      </p:ext>
    </p:extLst>
  </p:cSld>
  <p:clrMapOvr>
    <a:masterClrMapping/>
  </p:clrMapOvr>
</p:sld>
</file>

<file path=ppt/theme/theme1.xml><?xml version="1.0" encoding="utf-8"?>
<a:theme xmlns:a="http://schemas.openxmlformats.org/drawingml/2006/main" name="Chevron PPT_widescreen_2016_04-12">
  <a:themeElements>
    <a:clrScheme name="chevron">
      <a:dk1>
        <a:sysClr val="windowText" lastClr="000000"/>
      </a:dk1>
      <a:lt1>
        <a:sysClr val="window" lastClr="FFFFFF"/>
      </a:lt1>
      <a:dk2>
        <a:srgbClr val="0B2D71"/>
      </a:dk2>
      <a:lt2>
        <a:srgbClr val="009DD9"/>
      </a:lt2>
      <a:accent1>
        <a:srgbClr val="0066B2"/>
      </a:accent1>
      <a:accent2>
        <a:srgbClr val="00708C"/>
      </a:accent2>
      <a:accent3>
        <a:srgbClr val="769231"/>
      </a:accent3>
      <a:accent4>
        <a:srgbClr val="97002E"/>
      </a:accent4>
      <a:accent5>
        <a:srgbClr val="E5601F"/>
      </a:accent5>
      <a:accent6>
        <a:srgbClr val="751269"/>
      </a:accent6>
      <a:hlink>
        <a:srgbClr val="009DD9"/>
      </a:hlink>
      <a:folHlink>
        <a:srgbClr val="0B2D7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Dark blue">
      <a:srgbClr val="0B2D71"/>
    </a:custClr>
    <a:custClr name="Medium blue">
      <a:srgbClr val="0066B2"/>
    </a:custClr>
    <a:custClr name="Light blue">
      <a:srgbClr val="009DD9"/>
    </a:custClr>
    <a:custClr name="Dark teal">
      <a:srgbClr val="003653"/>
    </a:custClr>
    <a:custClr name="Medium teal">
      <a:srgbClr val="00708C"/>
    </a:custClr>
    <a:custClr name="Light teal">
      <a:srgbClr val="00B2BD"/>
    </a:custClr>
    <a:custClr name="Dark green">
      <a:srgbClr val="444B0D"/>
    </a:custClr>
    <a:custClr name="Medium green">
      <a:srgbClr val="769231"/>
    </a:custClr>
    <a:custClr name="Light green">
      <a:srgbClr val="B2CC34"/>
    </a:custClr>
    <a:custClr name="Dark red">
      <a:srgbClr val="58001C"/>
    </a:custClr>
    <a:custClr name="Medium red">
      <a:srgbClr val="97002E"/>
    </a:custClr>
    <a:custClr name="Light red">
      <a:srgbClr val="E21836"/>
    </a:custClr>
    <a:custClr name="Dark orange">
      <a:srgbClr val="711B00"/>
    </a:custClr>
    <a:custClr name="Medium orange">
      <a:srgbClr val="E5601F"/>
    </a:custClr>
    <a:custClr name="Light orange">
      <a:srgbClr val="FAAB18"/>
    </a:custClr>
    <a:custClr name="Dark purple">
      <a:srgbClr val="3A0D36"/>
    </a:custClr>
    <a:custClr name="Medium purple">
      <a:srgbClr val="751269"/>
    </a:custClr>
    <a:custClr name="Light purple">
      <a:srgbClr val="BA3093"/>
    </a:custClr>
    <a:custClr name="Black">
      <a:srgbClr val="000000"/>
    </a:custClr>
    <a:custClr name="Dark gray">
      <a:srgbClr val="6B6D6F"/>
    </a:custClr>
    <a:custClr name="Medium gray">
      <a:srgbClr val="8C8F93"/>
    </a:custClr>
    <a:custClr name="Light gray">
      <a:srgbClr val="DBDCDD"/>
    </a:custClr>
    <a:custClr name="Background gray">
      <a:srgbClr val="EDEDEE"/>
    </a:custClr>
  </a:custClrLst>
  <a:extLst>
    <a:ext uri="{05A4C25C-085E-4340-85A3-A5531E510DB2}">
      <thm15:themeFamily xmlns:thm15="http://schemas.microsoft.com/office/thememl/2012/main" name="Chevron_PPT_Widescreen" id="{678C97CC-69AB-AB46-AA21-E73BDA91082A}" vid="{86470512-57FB-4C42-B02F-6DC7BF2520CE}"/>
    </a:ext>
  </a:extLst>
</a:theme>
</file>

<file path=ppt/theme/theme2.xml><?xml version="1.0" encoding="utf-8"?>
<a:theme xmlns:a="http://schemas.openxmlformats.org/drawingml/2006/main" name="Chevron_PPT_WS_White">
  <a:themeElements>
    <a:clrScheme name="chevron">
      <a:dk1>
        <a:sysClr val="windowText" lastClr="000000"/>
      </a:dk1>
      <a:lt1>
        <a:sysClr val="window" lastClr="FFFFFF"/>
      </a:lt1>
      <a:dk2>
        <a:srgbClr val="0B2D71"/>
      </a:dk2>
      <a:lt2>
        <a:srgbClr val="009DD9"/>
      </a:lt2>
      <a:accent1>
        <a:srgbClr val="0066B2"/>
      </a:accent1>
      <a:accent2>
        <a:srgbClr val="00708C"/>
      </a:accent2>
      <a:accent3>
        <a:srgbClr val="769231"/>
      </a:accent3>
      <a:accent4>
        <a:srgbClr val="97002E"/>
      </a:accent4>
      <a:accent5>
        <a:srgbClr val="E5601F"/>
      </a:accent5>
      <a:accent6>
        <a:srgbClr val="751269"/>
      </a:accent6>
      <a:hlink>
        <a:srgbClr val="009DD9"/>
      </a:hlink>
      <a:folHlink>
        <a:srgbClr val="0B2D7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Dark blue">
      <a:srgbClr val="0B2D71"/>
    </a:custClr>
    <a:custClr name="Medium blue">
      <a:srgbClr val="0066B2"/>
    </a:custClr>
    <a:custClr name="Light blue">
      <a:srgbClr val="009DD9"/>
    </a:custClr>
    <a:custClr name="Dark teal">
      <a:srgbClr val="003653"/>
    </a:custClr>
    <a:custClr name="Medium teal">
      <a:srgbClr val="00708C"/>
    </a:custClr>
    <a:custClr name="Light teal">
      <a:srgbClr val="00B2BD"/>
    </a:custClr>
    <a:custClr name="Dark green">
      <a:srgbClr val="444B0D"/>
    </a:custClr>
    <a:custClr name="Medium green">
      <a:srgbClr val="769231"/>
    </a:custClr>
    <a:custClr name="Light green">
      <a:srgbClr val="B2CC34"/>
    </a:custClr>
    <a:custClr name="Dark red">
      <a:srgbClr val="58001C"/>
    </a:custClr>
    <a:custClr name="Medium red">
      <a:srgbClr val="97002E"/>
    </a:custClr>
    <a:custClr name="Light red">
      <a:srgbClr val="E21836"/>
    </a:custClr>
    <a:custClr name="Dark orange">
      <a:srgbClr val="711B00"/>
    </a:custClr>
    <a:custClr name="Medium orange">
      <a:srgbClr val="E5601F"/>
    </a:custClr>
    <a:custClr name="Light orange">
      <a:srgbClr val="FAAB18"/>
    </a:custClr>
    <a:custClr name="Dark purple">
      <a:srgbClr val="3A0D36"/>
    </a:custClr>
    <a:custClr name="Medium purple">
      <a:srgbClr val="751269"/>
    </a:custClr>
    <a:custClr name="Light purple">
      <a:srgbClr val="BA3093"/>
    </a:custClr>
    <a:custClr name="Black">
      <a:srgbClr val="000000"/>
    </a:custClr>
    <a:custClr name="Dark gray">
      <a:srgbClr val="6B6D6F"/>
    </a:custClr>
    <a:custClr name="Medium gray">
      <a:srgbClr val="8C8F93"/>
    </a:custClr>
    <a:custClr name="Light gray">
      <a:srgbClr val="DBDCDD"/>
    </a:custClr>
    <a:custClr name="Background gray">
      <a:srgbClr val="EDEDEE"/>
    </a:custClr>
  </a:custClrLst>
  <a:extLst>
    <a:ext uri="{05A4C25C-085E-4340-85A3-A5531E510DB2}">
      <thm15:themeFamily xmlns:thm15="http://schemas.microsoft.com/office/thememl/2012/main" name="Chevron_PPT_Widescreen" id="{678C97CC-69AB-AB46-AA21-E73BDA91082A}" vid="{6447A4D3-E91E-5C43-86F2-F2E5FE104191}"/>
    </a:ext>
  </a:extLst>
</a:theme>
</file>

<file path=ppt/theme/theme3.xml><?xml version="1.0" encoding="utf-8"?>
<a:theme xmlns:a="http://schemas.openxmlformats.org/drawingml/2006/main" name="Chevron_PPT_WS_Blue">
  <a:themeElements>
    <a:clrScheme name="chevron">
      <a:dk1>
        <a:sysClr val="windowText" lastClr="000000"/>
      </a:dk1>
      <a:lt1>
        <a:sysClr val="window" lastClr="FFFFFF"/>
      </a:lt1>
      <a:dk2>
        <a:srgbClr val="0B2D71"/>
      </a:dk2>
      <a:lt2>
        <a:srgbClr val="009DD9"/>
      </a:lt2>
      <a:accent1>
        <a:srgbClr val="0066B2"/>
      </a:accent1>
      <a:accent2>
        <a:srgbClr val="00708C"/>
      </a:accent2>
      <a:accent3>
        <a:srgbClr val="769231"/>
      </a:accent3>
      <a:accent4>
        <a:srgbClr val="97002E"/>
      </a:accent4>
      <a:accent5>
        <a:srgbClr val="E5601F"/>
      </a:accent5>
      <a:accent6>
        <a:srgbClr val="751269"/>
      </a:accent6>
      <a:hlink>
        <a:srgbClr val="009DD9"/>
      </a:hlink>
      <a:folHlink>
        <a:srgbClr val="0B2D7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custClrLst>
    <a:custClr name="Dark blue">
      <a:srgbClr val="0B2D71"/>
    </a:custClr>
    <a:custClr name="Medium blue">
      <a:srgbClr val="0066B2"/>
    </a:custClr>
    <a:custClr name="Light blue">
      <a:srgbClr val="009DD9"/>
    </a:custClr>
    <a:custClr name="Dark teal">
      <a:srgbClr val="003653"/>
    </a:custClr>
    <a:custClr name="Medium teal">
      <a:srgbClr val="00708C"/>
    </a:custClr>
    <a:custClr name="Light teal">
      <a:srgbClr val="00B2BD"/>
    </a:custClr>
    <a:custClr name="Dark green">
      <a:srgbClr val="444B0D"/>
    </a:custClr>
    <a:custClr name="Medium green">
      <a:srgbClr val="769231"/>
    </a:custClr>
    <a:custClr name="Light green">
      <a:srgbClr val="B2CC34"/>
    </a:custClr>
    <a:custClr name="Dark red">
      <a:srgbClr val="58001C"/>
    </a:custClr>
    <a:custClr name="Medium red">
      <a:srgbClr val="97002E"/>
    </a:custClr>
    <a:custClr name="Light red">
      <a:srgbClr val="E21836"/>
    </a:custClr>
    <a:custClr name="Dark orange">
      <a:srgbClr val="711B00"/>
    </a:custClr>
    <a:custClr name="Medium orange">
      <a:srgbClr val="E5601F"/>
    </a:custClr>
    <a:custClr name="Light orange">
      <a:srgbClr val="FAAB18"/>
    </a:custClr>
    <a:custClr name="Dark purple">
      <a:srgbClr val="3A0D36"/>
    </a:custClr>
    <a:custClr name="Medium purple">
      <a:srgbClr val="751269"/>
    </a:custClr>
    <a:custClr name="Light purple">
      <a:srgbClr val="BA3093"/>
    </a:custClr>
    <a:custClr name="Black">
      <a:srgbClr val="000000"/>
    </a:custClr>
    <a:custClr name="Dark gray">
      <a:srgbClr val="6B6D6F"/>
    </a:custClr>
    <a:custClr name="Medium gray">
      <a:srgbClr val="8C8F93"/>
    </a:custClr>
    <a:custClr name="Light gray">
      <a:srgbClr val="DBDCDD"/>
    </a:custClr>
    <a:custClr name="Background gray">
      <a:srgbClr val="EDEDEE"/>
    </a:custClr>
  </a:custClrLst>
  <a:extLst>
    <a:ext uri="{05A4C25C-085E-4340-85A3-A5531E510DB2}">
      <thm15:themeFamily xmlns:thm15="http://schemas.microsoft.com/office/thememl/2012/main" name="Chevron_PPT_Widescreen" id="{678C97CC-69AB-AB46-AA21-E73BDA91082A}" vid="{9162551C-EDB1-FD46-85D5-83908F8BBFF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C80F8838867B45A2955E844C0D1FBF" ma:contentTypeVersion="8" ma:contentTypeDescription="Create a new document." ma:contentTypeScope="" ma:versionID="434ffe181e6bbe7fa6246d519f26117d">
  <xsd:schema xmlns:xsd="http://www.w3.org/2001/XMLSchema" xmlns:xs="http://www.w3.org/2001/XMLSchema" xmlns:p="http://schemas.microsoft.com/office/2006/metadata/properties" xmlns:ns2="644c0a6d-59f0-467b-ba8b-fecc95790637" xmlns:ns3="257aeced-916e-4352-8957-f333dd9cc1ac" targetNamespace="http://schemas.microsoft.com/office/2006/metadata/properties" ma:root="true" ma:fieldsID="1e19c3b73fd37c9d2997e0d27fb8d199" ns2:_="" ns3:_="">
    <xsd:import namespace="644c0a6d-59f0-467b-ba8b-fecc95790637"/>
    <xsd:import namespace="257aeced-916e-4352-8957-f333dd9cc1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4c0a6d-59f0-467b-ba8b-fecc957906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aeced-916e-4352-8957-f333dd9cc1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DDCFE3-EA54-4DD7-906A-D579F7221BBE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257aeced-916e-4352-8957-f333dd9cc1ac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44c0a6d-59f0-467b-ba8b-fecc95790637"/>
  </ds:schemaRefs>
</ds:datastoreItem>
</file>

<file path=customXml/itemProps2.xml><?xml version="1.0" encoding="utf-8"?>
<ds:datastoreItem xmlns:ds="http://schemas.openxmlformats.org/officeDocument/2006/customXml" ds:itemID="{097C4B1F-55A6-4EB0-97B1-D5BD5E8B58DB}">
  <ds:schemaRefs>
    <ds:schemaRef ds:uri="257aeced-916e-4352-8957-f333dd9cc1ac"/>
    <ds:schemaRef ds:uri="644c0a6d-59f0-467b-ba8b-fecc9579063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2116D1C-B8CA-417D-9237-9F81A8D9F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11369</TotalTime>
  <Words>167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Chevron PPT_widescreen_2016_04-12</vt:lpstr>
      <vt:lpstr>Chevron_PPT_WS_White</vt:lpstr>
      <vt:lpstr>Chevron_PPT_WS_Blue</vt:lpstr>
      <vt:lpstr>Package</vt:lpstr>
      <vt:lpstr>CRM 2 CRM Maintenance – LM Responsibilities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Viorge-Koide, Erika</dc:creator>
  <cp:lastModifiedBy>Patel, Amit T</cp:lastModifiedBy>
  <cp:revision>11</cp:revision>
  <cp:lastPrinted>2020-09-10T16:44:06Z</cp:lastPrinted>
  <dcterms:created xsi:type="dcterms:W3CDTF">2020-07-08T20:51:44Z</dcterms:created>
  <dcterms:modified xsi:type="dcterms:W3CDTF">2022-09-02T15:12:35Z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0x010100ACC80F8838867B45A2955E844C0D1FBF</vt:lpwstr>
  </property>
  <property fmtid="{D5CDD505-2E9C-101B-9397-08002B2CF9AE}" pid="3" name="MSIP_Label_6e4db608-ddec-4a44-8ad7-7d5a79b7448e_Enabled">
    <vt:lpwstr>true</vt:lpwstr>
  </property>
  <property fmtid="{D5CDD505-2E9C-101B-9397-08002B2CF9AE}" pid="4" name="MSIP_Label_6e4db608-ddec-4a44-8ad7-7d5a79b7448e_SetDate">
    <vt:lpwstr>2020-11-16T16:43:19Z</vt:lpwstr>
  </property>
  <property fmtid="{D5CDD505-2E9C-101B-9397-08002B2CF9AE}" pid="5" name="MSIP_Label_6e4db608-ddec-4a44-8ad7-7d5a79b7448e_Method">
    <vt:lpwstr>Standard</vt:lpwstr>
  </property>
  <property fmtid="{D5CDD505-2E9C-101B-9397-08002B2CF9AE}" pid="6" name="MSIP_Label_6e4db608-ddec-4a44-8ad7-7d5a79b7448e_Name">
    <vt:lpwstr>Internal</vt:lpwstr>
  </property>
  <property fmtid="{D5CDD505-2E9C-101B-9397-08002B2CF9AE}" pid="7" name="MSIP_Label_6e4db608-ddec-4a44-8ad7-7d5a79b7448e_SiteId">
    <vt:lpwstr>fd799da1-bfc1-4234-a91c-72b3a1cb9e26</vt:lpwstr>
  </property>
  <property fmtid="{D5CDD505-2E9C-101B-9397-08002B2CF9AE}" pid="8" name="MSIP_Label_6e4db608-ddec-4a44-8ad7-7d5a79b7448e_ActionId">
    <vt:lpwstr>96b2bee2-8dd9-47b2-bd4e-4a1a2475c248</vt:lpwstr>
  </property>
  <property fmtid="{D5CDD505-2E9C-101B-9397-08002B2CF9AE}" pid="9" name="MSIP_Label_6e4db608-ddec-4a44-8ad7-7d5a79b7448e_ContentBits">
    <vt:lpwstr>0</vt:lpwstr>
  </property>
</Properties>
</file>