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F4156-5D0E-4430-A1FF-926CCBCF1C07}" v="6" dt="2022-11-03T00:21:36.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59" autoAdjust="0"/>
  </p:normalViewPr>
  <p:slideViewPr>
    <p:cSldViewPr snapToGrid="0">
      <p:cViewPr varScale="1">
        <p:scale>
          <a:sx n="79" d="100"/>
          <a:sy n="79" d="100"/>
        </p:scale>
        <p:origin x="1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ppermann, Mike [N/A]" userId="b58dfdde-193f-4e24-8c8b-3820acb3bbed" providerId="ADAL" clId="{0F4F4156-5D0E-4430-A1FF-926CCBCF1C07}"/>
    <pc:docChg chg="custSel addSld modSld">
      <pc:chgData name="Heppermann, Mike [N/A]" userId="b58dfdde-193f-4e24-8c8b-3820acb3bbed" providerId="ADAL" clId="{0F4F4156-5D0E-4430-A1FF-926CCBCF1C07}" dt="2022-11-03T00:22:25.506" v="70" actId="1076"/>
      <pc:docMkLst>
        <pc:docMk/>
      </pc:docMkLst>
      <pc:sldChg chg="addSp modSp mod">
        <pc:chgData name="Heppermann, Mike [N/A]" userId="b58dfdde-193f-4e24-8c8b-3820acb3bbed" providerId="ADAL" clId="{0F4F4156-5D0E-4430-A1FF-926CCBCF1C07}" dt="2022-11-02T19:25:10.496" v="17" actId="1076"/>
        <pc:sldMkLst>
          <pc:docMk/>
          <pc:sldMk cId="221387563" sldId="256"/>
        </pc:sldMkLst>
        <pc:spChg chg="add mod">
          <ac:chgData name="Heppermann, Mike [N/A]" userId="b58dfdde-193f-4e24-8c8b-3820acb3bbed" providerId="ADAL" clId="{0F4F4156-5D0E-4430-A1FF-926CCBCF1C07}" dt="2022-11-02T19:25:10.496" v="17" actId="1076"/>
          <ac:spMkLst>
            <pc:docMk/>
            <pc:sldMk cId="221387563" sldId="256"/>
            <ac:spMk id="5" creationId="{B59D1503-A74E-3A28-F22E-0A5F81C96916}"/>
          </ac:spMkLst>
        </pc:spChg>
      </pc:sldChg>
      <pc:sldChg chg="addSp delSp modSp new mod">
        <pc:chgData name="Heppermann, Mike [N/A]" userId="b58dfdde-193f-4e24-8c8b-3820acb3bbed" providerId="ADAL" clId="{0F4F4156-5D0E-4430-A1FF-926CCBCF1C07}" dt="2022-11-02T19:26:01.357" v="41" actId="255"/>
        <pc:sldMkLst>
          <pc:docMk/>
          <pc:sldMk cId="839406041" sldId="257"/>
        </pc:sldMkLst>
        <pc:spChg chg="del mod">
          <ac:chgData name="Heppermann, Mike [N/A]" userId="b58dfdde-193f-4e24-8c8b-3820acb3bbed" providerId="ADAL" clId="{0F4F4156-5D0E-4430-A1FF-926CCBCF1C07}" dt="2022-11-02T19:23:45.002" v="2" actId="478"/>
          <ac:spMkLst>
            <pc:docMk/>
            <pc:sldMk cId="839406041" sldId="257"/>
            <ac:spMk id="2" creationId="{7B0DBA43-F123-ED36-3CB1-285A5E3C6D1B}"/>
          </ac:spMkLst>
        </pc:spChg>
        <pc:spChg chg="del">
          <ac:chgData name="Heppermann, Mike [N/A]" userId="b58dfdde-193f-4e24-8c8b-3820acb3bbed" providerId="ADAL" clId="{0F4F4156-5D0E-4430-A1FF-926CCBCF1C07}" dt="2022-11-02T19:23:47.909" v="3" actId="478"/>
          <ac:spMkLst>
            <pc:docMk/>
            <pc:sldMk cId="839406041" sldId="257"/>
            <ac:spMk id="3" creationId="{435FDA09-D703-D385-58B4-E70FFCFF225E}"/>
          </ac:spMkLst>
        </pc:spChg>
        <pc:spChg chg="add mod">
          <ac:chgData name="Heppermann, Mike [N/A]" userId="b58dfdde-193f-4e24-8c8b-3820acb3bbed" providerId="ADAL" clId="{0F4F4156-5D0E-4430-A1FF-926CCBCF1C07}" dt="2022-11-02T19:26:01.357" v="41" actId="255"/>
          <ac:spMkLst>
            <pc:docMk/>
            <pc:sldMk cId="839406041" sldId="257"/>
            <ac:spMk id="5" creationId="{C55D28BE-BFCF-D43C-5BE8-246C36015B49}"/>
          </ac:spMkLst>
        </pc:spChg>
        <pc:picChg chg="add mod">
          <ac:chgData name="Heppermann, Mike [N/A]" userId="b58dfdde-193f-4e24-8c8b-3820acb3bbed" providerId="ADAL" clId="{0F4F4156-5D0E-4430-A1FF-926CCBCF1C07}" dt="2022-11-02T19:25:21.986" v="18" actId="1076"/>
          <ac:picMkLst>
            <pc:docMk/>
            <pc:sldMk cId="839406041" sldId="257"/>
            <ac:picMk id="4" creationId="{577845E4-40A8-1941-E494-1F8B9101DE34}"/>
          </ac:picMkLst>
        </pc:picChg>
      </pc:sldChg>
      <pc:sldChg chg="addSp delSp modSp new mod">
        <pc:chgData name="Heppermann, Mike [N/A]" userId="b58dfdde-193f-4e24-8c8b-3820acb3bbed" providerId="ADAL" clId="{0F4F4156-5D0E-4430-A1FF-926CCBCF1C07}" dt="2022-11-03T00:22:25.506" v="70" actId="1076"/>
        <pc:sldMkLst>
          <pc:docMk/>
          <pc:sldMk cId="22424586" sldId="258"/>
        </pc:sldMkLst>
        <pc:spChg chg="mod">
          <ac:chgData name="Heppermann, Mike [N/A]" userId="b58dfdde-193f-4e24-8c8b-3820acb3bbed" providerId="ADAL" clId="{0F4F4156-5D0E-4430-A1FF-926CCBCF1C07}" dt="2022-11-03T00:21:51.435" v="63" actId="27636"/>
          <ac:spMkLst>
            <pc:docMk/>
            <pc:sldMk cId="22424586" sldId="258"/>
            <ac:spMk id="2" creationId="{21DF6B49-49DA-4B99-6532-7B428187479C}"/>
          </ac:spMkLst>
        </pc:spChg>
        <pc:spChg chg="del mod">
          <ac:chgData name="Heppermann, Mike [N/A]" userId="b58dfdde-193f-4e24-8c8b-3820acb3bbed" providerId="ADAL" clId="{0F4F4156-5D0E-4430-A1FF-926CCBCF1C07}" dt="2022-11-02T19:27:45.153" v="53" actId="478"/>
          <ac:spMkLst>
            <pc:docMk/>
            <pc:sldMk cId="22424586" sldId="258"/>
            <ac:spMk id="3" creationId="{AA5076DF-E3D0-9898-771E-475D87ABB3F5}"/>
          </ac:spMkLst>
        </pc:spChg>
        <pc:picChg chg="add mod">
          <ac:chgData name="Heppermann, Mike [N/A]" userId="b58dfdde-193f-4e24-8c8b-3820acb3bbed" providerId="ADAL" clId="{0F4F4156-5D0E-4430-A1FF-926CCBCF1C07}" dt="2022-11-03T00:22:20.331" v="69" actId="1076"/>
          <ac:picMkLst>
            <pc:docMk/>
            <pc:sldMk cId="22424586" sldId="258"/>
            <ac:picMk id="4" creationId="{E39A4E6B-9E43-1AD3-7939-B0C4C332D61E}"/>
          </ac:picMkLst>
        </pc:picChg>
        <pc:picChg chg="add mod">
          <ac:chgData name="Heppermann, Mike [N/A]" userId="b58dfdde-193f-4e24-8c8b-3820acb3bbed" providerId="ADAL" clId="{0F4F4156-5D0E-4430-A1FF-926CCBCF1C07}" dt="2022-11-03T00:22:14.345" v="68" actId="14100"/>
          <ac:picMkLst>
            <pc:docMk/>
            <pc:sldMk cId="22424586" sldId="258"/>
            <ac:picMk id="5" creationId="{75290A75-DE8F-AB88-E7FC-7C3046FB960E}"/>
          </ac:picMkLst>
        </pc:picChg>
        <pc:picChg chg="add mod">
          <ac:chgData name="Heppermann, Mike [N/A]" userId="b58dfdde-193f-4e24-8c8b-3820acb3bbed" providerId="ADAL" clId="{0F4F4156-5D0E-4430-A1FF-926CCBCF1C07}" dt="2022-11-03T00:22:25.506" v="70" actId="1076"/>
          <ac:picMkLst>
            <pc:docMk/>
            <pc:sldMk cId="22424586" sldId="258"/>
            <ac:picMk id="6" creationId="{02376B92-FE17-8B6F-B37B-199607F4864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0A6DA-1C89-4A8C-9A3D-C449919D531B}" type="datetimeFigureOut">
              <a:rPr lang="en-US" smtClean="0"/>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93C10-5829-4492-9437-24A9B5E4CE99}" type="slidenum">
              <a:rPr lang="en-US" smtClean="0"/>
              <a:t>‹#›</a:t>
            </a:fld>
            <a:endParaRPr lang="en-US"/>
          </a:p>
        </p:txBody>
      </p:sp>
    </p:spTree>
    <p:extLst>
      <p:ext uri="{BB962C8B-B14F-4D97-AF65-F5344CB8AC3E}">
        <p14:creationId xmlns:p14="http://schemas.microsoft.com/office/powerpoint/2010/main" val="328968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Text: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Simplifying Your Grease Selection Experience to Serve You Better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We’ve got some exciting changes planned for our grease portfolio that will make your job easier. Our product lineup has expanded over the years, so, we’re simplifying our naming and packaging to make finding what you need easier.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most of the products you use, you’ll see very little change, outside of our updated labels. In some cases, the name will change but the product will not. We’ll also be adding a few new items to the line to increase our versatility to be able to meet the demands of the market.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Keep an eye out for these changes that will be implemented early in 2023. More details will be coming to you over the next few months, to ensure this is a seamless transition.</a:t>
            </a:r>
            <a:endParaRPr lang="en-US" dirty="0"/>
          </a:p>
        </p:txBody>
      </p:sp>
      <p:sp>
        <p:nvSpPr>
          <p:cNvPr id="4" name="Slide Number Placeholder 3"/>
          <p:cNvSpPr>
            <a:spLocks noGrp="1"/>
          </p:cNvSpPr>
          <p:nvPr>
            <p:ph type="sldNum" sz="quarter" idx="5"/>
          </p:nvPr>
        </p:nvSpPr>
        <p:spPr/>
        <p:txBody>
          <a:bodyPr/>
          <a:lstStyle/>
          <a:p>
            <a:fld id="{F9C93C10-5829-4492-9437-24A9B5E4CE99}" type="slidenum">
              <a:rPr lang="en-US" smtClean="0"/>
              <a:t>1</a:t>
            </a:fld>
            <a:endParaRPr lang="en-US"/>
          </a:p>
        </p:txBody>
      </p:sp>
    </p:spTree>
    <p:extLst>
      <p:ext uri="{BB962C8B-B14F-4D97-AF65-F5344CB8AC3E}">
        <p14:creationId xmlns:p14="http://schemas.microsoft.com/office/powerpoint/2010/main" val="325420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0BBB-E389-6EF2-806D-7D7BE049CE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E3A5C3-F928-33AB-0F47-F2FC5D0B3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F94501-22BB-D54A-868F-4AD58B7DE7C3}"/>
              </a:ext>
            </a:extLst>
          </p:cNvPr>
          <p:cNvSpPr>
            <a:spLocks noGrp="1"/>
          </p:cNvSpPr>
          <p:nvPr>
            <p:ph type="dt" sz="half" idx="10"/>
          </p:nvPr>
        </p:nvSpPr>
        <p:spPr/>
        <p:txBody>
          <a:bodyPr/>
          <a:lstStyle/>
          <a:p>
            <a:fld id="{4FFF59CC-7082-4CD7-A644-03410DC8C5D3}" type="datetimeFigureOut">
              <a:rPr lang="en-US" smtClean="0"/>
              <a:t>11/2/2022</a:t>
            </a:fld>
            <a:endParaRPr lang="en-US"/>
          </a:p>
        </p:txBody>
      </p:sp>
      <p:sp>
        <p:nvSpPr>
          <p:cNvPr id="5" name="Footer Placeholder 4">
            <a:extLst>
              <a:ext uri="{FF2B5EF4-FFF2-40B4-BE49-F238E27FC236}">
                <a16:creationId xmlns:a16="http://schemas.microsoft.com/office/drawing/2014/main" id="{C848AD2E-2AD2-140D-4E89-19C4F72F8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9C2EA-EB24-E0B9-80B1-35C459AF2F69}"/>
              </a:ext>
            </a:extLst>
          </p:cNvPr>
          <p:cNvSpPr>
            <a:spLocks noGrp="1"/>
          </p:cNvSpPr>
          <p:nvPr>
            <p:ph type="sldNum" sz="quarter" idx="12"/>
          </p:nvPr>
        </p:nvSpPr>
        <p:spPr/>
        <p:txBody>
          <a:bodyPr/>
          <a:lstStyle/>
          <a:p>
            <a:fld id="{C19CC62D-3D68-4EE3-BC2D-C3E96B153DAD}" type="slidenum">
              <a:rPr lang="en-US" smtClean="0"/>
              <a:t>‹#›</a:t>
            </a:fld>
            <a:endParaRPr lang="en-US"/>
          </a:p>
        </p:txBody>
      </p:sp>
    </p:spTree>
    <p:extLst>
      <p:ext uri="{BB962C8B-B14F-4D97-AF65-F5344CB8AC3E}">
        <p14:creationId xmlns:p14="http://schemas.microsoft.com/office/powerpoint/2010/main" val="410690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8A7D9-45BD-8B50-A72B-89E4C67024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232384-BF64-93C5-38DD-24BF5AA0F4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350EE-1231-0A96-D3BE-C3629E86AD27}"/>
              </a:ext>
            </a:extLst>
          </p:cNvPr>
          <p:cNvSpPr>
            <a:spLocks noGrp="1"/>
          </p:cNvSpPr>
          <p:nvPr>
            <p:ph type="dt" sz="half" idx="10"/>
          </p:nvPr>
        </p:nvSpPr>
        <p:spPr/>
        <p:txBody>
          <a:bodyPr/>
          <a:lstStyle/>
          <a:p>
            <a:fld id="{4FFF59CC-7082-4CD7-A644-03410DC8C5D3}" type="datetimeFigureOut">
              <a:rPr lang="en-US" smtClean="0"/>
              <a:t>11/2/2022</a:t>
            </a:fld>
            <a:endParaRPr lang="en-US"/>
          </a:p>
        </p:txBody>
      </p:sp>
      <p:sp>
        <p:nvSpPr>
          <p:cNvPr id="5" name="Footer Placeholder 4">
            <a:extLst>
              <a:ext uri="{FF2B5EF4-FFF2-40B4-BE49-F238E27FC236}">
                <a16:creationId xmlns:a16="http://schemas.microsoft.com/office/drawing/2014/main" id="{D4F8FC78-F340-9F08-85DA-0C305EBF5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4A1E1-02D5-E59B-F457-0D5DD52FD4E5}"/>
              </a:ext>
            </a:extLst>
          </p:cNvPr>
          <p:cNvSpPr>
            <a:spLocks noGrp="1"/>
          </p:cNvSpPr>
          <p:nvPr>
            <p:ph type="sldNum" sz="quarter" idx="12"/>
          </p:nvPr>
        </p:nvSpPr>
        <p:spPr/>
        <p:txBody>
          <a:bodyPr/>
          <a:lstStyle/>
          <a:p>
            <a:fld id="{C19CC62D-3D68-4EE3-BC2D-C3E96B153DAD}" type="slidenum">
              <a:rPr lang="en-US" smtClean="0"/>
              <a:t>‹#›</a:t>
            </a:fld>
            <a:endParaRPr lang="en-US"/>
          </a:p>
        </p:txBody>
      </p:sp>
    </p:spTree>
    <p:extLst>
      <p:ext uri="{BB962C8B-B14F-4D97-AF65-F5344CB8AC3E}">
        <p14:creationId xmlns:p14="http://schemas.microsoft.com/office/powerpoint/2010/main" val="70886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9D8BD-F182-BE82-2380-3804D087AA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7174B5-1716-955C-846D-4C827BE274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A9ABB-5655-C971-1974-7210F5681BFE}"/>
              </a:ext>
            </a:extLst>
          </p:cNvPr>
          <p:cNvSpPr>
            <a:spLocks noGrp="1"/>
          </p:cNvSpPr>
          <p:nvPr>
            <p:ph type="dt" sz="half" idx="10"/>
          </p:nvPr>
        </p:nvSpPr>
        <p:spPr/>
        <p:txBody>
          <a:bodyPr/>
          <a:lstStyle/>
          <a:p>
            <a:fld id="{4FFF59CC-7082-4CD7-A644-03410DC8C5D3}" type="datetimeFigureOut">
              <a:rPr lang="en-US" smtClean="0"/>
              <a:t>11/2/2022</a:t>
            </a:fld>
            <a:endParaRPr lang="en-US"/>
          </a:p>
        </p:txBody>
      </p:sp>
      <p:sp>
        <p:nvSpPr>
          <p:cNvPr id="5" name="Footer Placeholder 4">
            <a:extLst>
              <a:ext uri="{FF2B5EF4-FFF2-40B4-BE49-F238E27FC236}">
                <a16:creationId xmlns:a16="http://schemas.microsoft.com/office/drawing/2014/main" id="{A6F23498-3875-FDAA-37E9-68F37AB3E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F3217-D478-020E-955B-B6B8809544B1}"/>
              </a:ext>
            </a:extLst>
          </p:cNvPr>
          <p:cNvSpPr>
            <a:spLocks noGrp="1"/>
          </p:cNvSpPr>
          <p:nvPr>
            <p:ph type="sldNum" sz="quarter" idx="12"/>
          </p:nvPr>
        </p:nvSpPr>
        <p:spPr/>
        <p:txBody>
          <a:bodyPr/>
          <a:lstStyle/>
          <a:p>
            <a:fld id="{C19CC62D-3D68-4EE3-BC2D-C3E96B153DAD}" type="slidenum">
              <a:rPr lang="en-US" smtClean="0"/>
              <a:t>‹#›</a:t>
            </a:fld>
            <a:endParaRPr lang="en-US"/>
          </a:p>
        </p:txBody>
      </p:sp>
    </p:spTree>
    <p:extLst>
      <p:ext uri="{BB962C8B-B14F-4D97-AF65-F5344CB8AC3E}">
        <p14:creationId xmlns:p14="http://schemas.microsoft.com/office/powerpoint/2010/main" val="351097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CCA6-931B-7BD7-E722-DBE0EEEB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BE03C-A153-97BB-2118-2E961E5F1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89AEA-B33A-5C04-D818-C04D23309565}"/>
              </a:ext>
            </a:extLst>
          </p:cNvPr>
          <p:cNvSpPr>
            <a:spLocks noGrp="1"/>
          </p:cNvSpPr>
          <p:nvPr>
            <p:ph type="dt" sz="half" idx="10"/>
          </p:nvPr>
        </p:nvSpPr>
        <p:spPr/>
        <p:txBody>
          <a:bodyPr/>
          <a:lstStyle/>
          <a:p>
            <a:fld id="{4FFF59CC-7082-4CD7-A644-03410DC8C5D3}" type="datetimeFigureOut">
              <a:rPr lang="en-US" smtClean="0"/>
              <a:t>11/2/2022</a:t>
            </a:fld>
            <a:endParaRPr lang="en-US"/>
          </a:p>
        </p:txBody>
      </p:sp>
      <p:sp>
        <p:nvSpPr>
          <p:cNvPr id="5" name="Footer Placeholder 4">
            <a:extLst>
              <a:ext uri="{FF2B5EF4-FFF2-40B4-BE49-F238E27FC236}">
                <a16:creationId xmlns:a16="http://schemas.microsoft.com/office/drawing/2014/main" id="{1043CB22-49DC-5AA6-327C-5BB0C1DB8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40CD3-D4E5-EEEB-5148-CC67E6CDCFB9}"/>
              </a:ext>
            </a:extLst>
          </p:cNvPr>
          <p:cNvSpPr>
            <a:spLocks noGrp="1"/>
          </p:cNvSpPr>
          <p:nvPr>
            <p:ph type="sldNum" sz="quarter" idx="12"/>
          </p:nvPr>
        </p:nvSpPr>
        <p:spPr/>
        <p:txBody>
          <a:bodyPr/>
          <a:lstStyle/>
          <a:p>
            <a:fld id="{C19CC62D-3D68-4EE3-BC2D-C3E96B153DAD}" type="slidenum">
              <a:rPr lang="en-US" smtClean="0"/>
              <a:t>‹#›</a:t>
            </a:fld>
            <a:endParaRPr lang="en-US"/>
          </a:p>
        </p:txBody>
      </p:sp>
    </p:spTree>
    <p:extLst>
      <p:ext uri="{BB962C8B-B14F-4D97-AF65-F5344CB8AC3E}">
        <p14:creationId xmlns:p14="http://schemas.microsoft.com/office/powerpoint/2010/main" val="334651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6D28-8CB4-7C00-6708-61A912377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5743B9-DAE9-914D-DAA9-4A1F98EE49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3956BC-6DF8-A2A6-2D01-DC84322001B3}"/>
              </a:ext>
            </a:extLst>
          </p:cNvPr>
          <p:cNvSpPr>
            <a:spLocks noGrp="1"/>
          </p:cNvSpPr>
          <p:nvPr>
            <p:ph type="dt" sz="half" idx="10"/>
          </p:nvPr>
        </p:nvSpPr>
        <p:spPr/>
        <p:txBody>
          <a:bodyPr/>
          <a:lstStyle/>
          <a:p>
            <a:fld id="{4FFF59CC-7082-4CD7-A644-03410DC8C5D3}" type="datetimeFigureOut">
              <a:rPr lang="en-US" smtClean="0"/>
              <a:t>11/2/2022</a:t>
            </a:fld>
            <a:endParaRPr lang="en-US"/>
          </a:p>
        </p:txBody>
      </p:sp>
      <p:sp>
        <p:nvSpPr>
          <p:cNvPr id="5" name="Footer Placeholder 4">
            <a:extLst>
              <a:ext uri="{FF2B5EF4-FFF2-40B4-BE49-F238E27FC236}">
                <a16:creationId xmlns:a16="http://schemas.microsoft.com/office/drawing/2014/main" id="{DCFE3D49-DC4D-C071-9BE1-66C959D7C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64970-7DA2-2B44-63E2-719CAE8B3968}"/>
              </a:ext>
            </a:extLst>
          </p:cNvPr>
          <p:cNvSpPr>
            <a:spLocks noGrp="1"/>
          </p:cNvSpPr>
          <p:nvPr>
            <p:ph type="sldNum" sz="quarter" idx="12"/>
          </p:nvPr>
        </p:nvSpPr>
        <p:spPr/>
        <p:txBody>
          <a:bodyPr/>
          <a:lstStyle/>
          <a:p>
            <a:fld id="{C19CC62D-3D68-4EE3-BC2D-C3E96B153DAD}" type="slidenum">
              <a:rPr lang="en-US" smtClean="0"/>
              <a:t>‹#›</a:t>
            </a:fld>
            <a:endParaRPr lang="en-US"/>
          </a:p>
        </p:txBody>
      </p:sp>
    </p:spTree>
    <p:extLst>
      <p:ext uri="{BB962C8B-B14F-4D97-AF65-F5344CB8AC3E}">
        <p14:creationId xmlns:p14="http://schemas.microsoft.com/office/powerpoint/2010/main" val="108173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3ABD-157F-3340-3041-631D7A442B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482E0-7D34-3487-D45B-42A235DCA6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7E5EA0-0501-69AA-4A49-FB1427E4D7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F24420-619C-D97A-024B-356BF32D7590}"/>
              </a:ext>
            </a:extLst>
          </p:cNvPr>
          <p:cNvSpPr>
            <a:spLocks noGrp="1"/>
          </p:cNvSpPr>
          <p:nvPr>
            <p:ph type="dt" sz="half" idx="10"/>
          </p:nvPr>
        </p:nvSpPr>
        <p:spPr/>
        <p:txBody>
          <a:bodyPr/>
          <a:lstStyle/>
          <a:p>
            <a:fld id="{4FFF59CC-7082-4CD7-A644-03410DC8C5D3}" type="datetimeFigureOut">
              <a:rPr lang="en-US" smtClean="0"/>
              <a:t>11/2/2022</a:t>
            </a:fld>
            <a:endParaRPr lang="en-US"/>
          </a:p>
        </p:txBody>
      </p:sp>
      <p:sp>
        <p:nvSpPr>
          <p:cNvPr id="6" name="Footer Placeholder 5">
            <a:extLst>
              <a:ext uri="{FF2B5EF4-FFF2-40B4-BE49-F238E27FC236}">
                <a16:creationId xmlns:a16="http://schemas.microsoft.com/office/drawing/2014/main" id="{39C828CA-A516-B130-E5C6-E00A34698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6E3287-21C6-BD97-6DC5-CE4D03A7111D}"/>
              </a:ext>
            </a:extLst>
          </p:cNvPr>
          <p:cNvSpPr>
            <a:spLocks noGrp="1"/>
          </p:cNvSpPr>
          <p:nvPr>
            <p:ph type="sldNum" sz="quarter" idx="12"/>
          </p:nvPr>
        </p:nvSpPr>
        <p:spPr/>
        <p:txBody>
          <a:bodyPr/>
          <a:lstStyle/>
          <a:p>
            <a:fld id="{C19CC62D-3D68-4EE3-BC2D-C3E96B153DAD}" type="slidenum">
              <a:rPr lang="en-US" smtClean="0"/>
              <a:t>‹#›</a:t>
            </a:fld>
            <a:endParaRPr lang="en-US"/>
          </a:p>
        </p:txBody>
      </p:sp>
    </p:spTree>
    <p:extLst>
      <p:ext uri="{BB962C8B-B14F-4D97-AF65-F5344CB8AC3E}">
        <p14:creationId xmlns:p14="http://schemas.microsoft.com/office/powerpoint/2010/main" val="188589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2AF1-708A-AEC3-5F0F-B089A08559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59DDF-F036-178C-FE0C-F86090AA2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395107-52C8-4F52-EE0B-F4C664A4E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2516EC-21C7-EC85-BEDE-B35B7AF2B9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5EB82C-6A44-C354-5FB9-C5C20BBE9F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F15D9F-4DDC-2848-1028-B4DFBC2F37B7}"/>
              </a:ext>
            </a:extLst>
          </p:cNvPr>
          <p:cNvSpPr>
            <a:spLocks noGrp="1"/>
          </p:cNvSpPr>
          <p:nvPr>
            <p:ph type="dt" sz="half" idx="10"/>
          </p:nvPr>
        </p:nvSpPr>
        <p:spPr/>
        <p:txBody>
          <a:bodyPr/>
          <a:lstStyle/>
          <a:p>
            <a:fld id="{4FFF59CC-7082-4CD7-A644-03410DC8C5D3}" type="datetimeFigureOut">
              <a:rPr lang="en-US" smtClean="0"/>
              <a:t>11/2/2022</a:t>
            </a:fld>
            <a:endParaRPr lang="en-US"/>
          </a:p>
        </p:txBody>
      </p:sp>
      <p:sp>
        <p:nvSpPr>
          <p:cNvPr id="8" name="Footer Placeholder 7">
            <a:extLst>
              <a:ext uri="{FF2B5EF4-FFF2-40B4-BE49-F238E27FC236}">
                <a16:creationId xmlns:a16="http://schemas.microsoft.com/office/drawing/2014/main" id="{195AD4D4-3E8A-1EDE-425E-940F4744E7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51B947-7481-D0CF-0F9A-994A2774AA50}"/>
              </a:ext>
            </a:extLst>
          </p:cNvPr>
          <p:cNvSpPr>
            <a:spLocks noGrp="1"/>
          </p:cNvSpPr>
          <p:nvPr>
            <p:ph type="sldNum" sz="quarter" idx="12"/>
          </p:nvPr>
        </p:nvSpPr>
        <p:spPr/>
        <p:txBody>
          <a:bodyPr/>
          <a:lstStyle/>
          <a:p>
            <a:fld id="{C19CC62D-3D68-4EE3-BC2D-C3E96B153DAD}" type="slidenum">
              <a:rPr lang="en-US" smtClean="0"/>
              <a:t>‹#›</a:t>
            </a:fld>
            <a:endParaRPr lang="en-US"/>
          </a:p>
        </p:txBody>
      </p:sp>
    </p:spTree>
    <p:extLst>
      <p:ext uri="{BB962C8B-B14F-4D97-AF65-F5344CB8AC3E}">
        <p14:creationId xmlns:p14="http://schemas.microsoft.com/office/powerpoint/2010/main" val="243406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B286-B3E5-FCC6-1E5C-3A55783EA0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C1962B-1893-A286-7E22-540EE0E13E70}"/>
              </a:ext>
            </a:extLst>
          </p:cNvPr>
          <p:cNvSpPr>
            <a:spLocks noGrp="1"/>
          </p:cNvSpPr>
          <p:nvPr>
            <p:ph type="dt" sz="half" idx="10"/>
          </p:nvPr>
        </p:nvSpPr>
        <p:spPr/>
        <p:txBody>
          <a:bodyPr/>
          <a:lstStyle/>
          <a:p>
            <a:fld id="{4FFF59CC-7082-4CD7-A644-03410DC8C5D3}" type="datetimeFigureOut">
              <a:rPr lang="en-US" smtClean="0"/>
              <a:t>11/2/2022</a:t>
            </a:fld>
            <a:endParaRPr lang="en-US"/>
          </a:p>
        </p:txBody>
      </p:sp>
      <p:sp>
        <p:nvSpPr>
          <p:cNvPr id="4" name="Footer Placeholder 3">
            <a:extLst>
              <a:ext uri="{FF2B5EF4-FFF2-40B4-BE49-F238E27FC236}">
                <a16:creationId xmlns:a16="http://schemas.microsoft.com/office/drawing/2014/main" id="{30631C11-C06C-496C-8990-7BB0EC1D8F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E1941B-54F1-6290-D6CA-69C72FCBAFF3}"/>
              </a:ext>
            </a:extLst>
          </p:cNvPr>
          <p:cNvSpPr>
            <a:spLocks noGrp="1"/>
          </p:cNvSpPr>
          <p:nvPr>
            <p:ph type="sldNum" sz="quarter" idx="12"/>
          </p:nvPr>
        </p:nvSpPr>
        <p:spPr/>
        <p:txBody>
          <a:bodyPr/>
          <a:lstStyle/>
          <a:p>
            <a:fld id="{C19CC62D-3D68-4EE3-BC2D-C3E96B153DAD}" type="slidenum">
              <a:rPr lang="en-US" smtClean="0"/>
              <a:t>‹#›</a:t>
            </a:fld>
            <a:endParaRPr lang="en-US"/>
          </a:p>
        </p:txBody>
      </p:sp>
    </p:spTree>
    <p:extLst>
      <p:ext uri="{BB962C8B-B14F-4D97-AF65-F5344CB8AC3E}">
        <p14:creationId xmlns:p14="http://schemas.microsoft.com/office/powerpoint/2010/main" val="40564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D1731B-E975-6394-74F4-109040099C60}"/>
              </a:ext>
            </a:extLst>
          </p:cNvPr>
          <p:cNvSpPr>
            <a:spLocks noGrp="1"/>
          </p:cNvSpPr>
          <p:nvPr>
            <p:ph type="dt" sz="half" idx="10"/>
          </p:nvPr>
        </p:nvSpPr>
        <p:spPr/>
        <p:txBody>
          <a:bodyPr/>
          <a:lstStyle/>
          <a:p>
            <a:fld id="{4FFF59CC-7082-4CD7-A644-03410DC8C5D3}" type="datetimeFigureOut">
              <a:rPr lang="en-US" smtClean="0"/>
              <a:t>11/2/2022</a:t>
            </a:fld>
            <a:endParaRPr lang="en-US"/>
          </a:p>
        </p:txBody>
      </p:sp>
      <p:sp>
        <p:nvSpPr>
          <p:cNvPr id="3" name="Footer Placeholder 2">
            <a:extLst>
              <a:ext uri="{FF2B5EF4-FFF2-40B4-BE49-F238E27FC236}">
                <a16:creationId xmlns:a16="http://schemas.microsoft.com/office/drawing/2014/main" id="{69A3DEA5-33C2-979D-E7A4-CADC791E76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E55562-1455-AE57-82F9-EEF2159C962B}"/>
              </a:ext>
            </a:extLst>
          </p:cNvPr>
          <p:cNvSpPr>
            <a:spLocks noGrp="1"/>
          </p:cNvSpPr>
          <p:nvPr>
            <p:ph type="sldNum" sz="quarter" idx="12"/>
          </p:nvPr>
        </p:nvSpPr>
        <p:spPr/>
        <p:txBody>
          <a:bodyPr/>
          <a:lstStyle/>
          <a:p>
            <a:fld id="{C19CC62D-3D68-4EE3-BC2D-C3E96B153DAD}" type="slidenum">
              <a:rPr lang="en-US" smtClean="0"/>
              <a:t>‹#›</a:t>
            </a:fld>
            <a:endParaRPr lang="en-US"/>
          </a:p>
        </p:txBody>
      </p:sp>
    </p:spTree>
    <p:extLst>
      <p:ext uri="{BB962C8B-B14F-4D97-AF65-F5344CB8AC3E}">
        <p14:creationId xmlns:p14="http://schemas.microsoft.com/office/powerpoint/2010/main" val="297967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FF04-330D-188E-7DB0-1CB242162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9BC9F7-159C-486D-D09B-06AA8284D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FB0920-D093-36DF-39E3-2119873C2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13195C-EA4B-A20B-6680-9E4AEE36335B}"/>
              </a:ext>
            </a:extLst>
          </p:cNvPr>
          <p:cNvSpPr>
            <a:spLocks noGrp="1"/>
          </p:cNvSpPr>
          <p:nvPr>
            <p:ph type="dt" sz="half" idx="10"/>
          </p:nvPr>
        </p:nvSpPr>
        <p:spPr/>
        <p:txBody>
          <a:bodyPr/>
          <a:lstStyle/>
          <a:p>
            <a:fld id="{4FFF59CC-7082-4CD7-A644-03410DC8C5D3}" type="datetimeFigureOut">
              <a:rPr lang="en-US" smtClean="0"/>
              <a:t>11/2/2022</a:t>
            </a:fld>
            <a:endParaRPr lang="en-US"/>
          </a:p>
        </p:txBody>
      </p:sp>
      <p:sp>
        <p:nvSpPr>
          <p:cNvPr id="6" name="Footer Placeholder 5">
            <a:extLst>
              <a:ext uri="{FF2B5EF4-FFF2-40B4-BE49-F238E27FC236}">
                <a16:creationId xmlns:a16="http://schemas.microsoft.com/office/drawing/2014/main" id="{131539F1-6EBB-E329-4879-8AD9FEE1D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996A4A-0F72-510F-DA9C-610E96473343}"/>
              </a:ext>
            </a:extLst>
          </p:cNvPr>
          <p:cNvSpPr>
            <a:spLocks noGrp="1"/>
          </p:cNvSpPr>
          <p:nvPr>
            <p:ph type="sldNum" sz="quarter" idx="12"/>
          </p:nvPr>
        </p:nvSpPr>
        <p:spPr/>
        <p:txBody>
          <a:bodyPr/>
          <a:lstStyle/>
          <a:p>
            <a:fld id="{C19CC62D-3D68-4EE3-BC2D-C3E96B153DAD}" type="slidenum">
              <a:rPr lang="en-US" smtClean="0"/>
              <a:t>‹#›</a:t>
            </a:fld>
            <a:endParaRPr lang="en-US"/>
          </a:p>
        </p:txBody>
      </p:sp>
    </p:spTree>
    <p:extLst>
      <p:ext uri="{BB962C8B-B14F-4D97-AF65-F5344CB8AC3E}">
        <p14:creationId xmlns:p14="http://schemas.microsoft.com/office/powerpoint/2010/main" val="220518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B018-537D-8B9A-79AE-3DC46A22DE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AC0602-3513-1569-9058-F0A33946DF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B46D6B-7E98-FE83-E05A-CF32E51C5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78485D-1A1D-2750-54DF-DF34EF12924D}"/>
              </a:ext>
            </a:extLst>
          </p:cNvPr>
          <p:cNvSpPr>
            <a:spLocks noGrp="1"/>
          </p:cNvSpPr>
          <p:nvPr>
            <p:ph type="dt" sz="half" idx="10"/>
          </p:nvPr>
        </p:nvSpPr>
        <p:spPr/>
        <p:txBody>
          <a:bodyPr/>
          <a:lstStyle/>
          <a:p>
            <a:fld id="{4FFF59CC-7082-4CD7-A644-03410DC8C5D3}" type="datetimeFigureOut">
              <a:rPr lang="en-US" smtClean="0"/>
              <a:t>11/2/2022</a:t>
            </a:fld>
            <a:endParaRPr lang="en-US"/>
          </a:p>
        </p:txBody>
      </p:sp>
      <p:sp>
        <p:nvSpPr>
          <p:cNvPr id="6" name="Footer Placeholder 5">
            <a:extLst>
              <a:ext uri="{FF2B5EF4-FFF2-40B4-BE49-F238E27FC236}">
                <a16:creationId xmlns:a16="http://schemas.microsoft.com/office/drawing/2014/main" id="{8CDE20CF-F2CB-F7B0-0DF9-865D5BA96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C7BDD-945B-5741-ABE2-E6FFA8F2434C}"/>
              </a:ext>
            </a:extLst>
          </p:cNvPr>
          <p:cNvSpPr>
            <a:spLocks noGrp="1"/>
          </p:cNvSpPr>
          <p:nvPr>
            <p:ph type="sldNum" sz="quarter" idx="12"/>
          </p:nvPr>
        </p:nvSpPr>
        <p:spPr/>
        <p:txBody>
          <a:bodyPr/>
          <a:lstStyle/>
          <a:p>
            <a:fld id="{C19CC62D-3D68-4EE3-BC2D-C3E96B153DAD}" type="slidenum">
              <a:rPr lang="en-US" smtClean="0"/>
              <a:t>‹#›</a:t>
            </a:fld>
            <a:endParaRPr lang="en-US"/>
          </a:p>
        </p:txBody>
      </p:sp>
    </p:spTree>
    <p:extLst>
      <p:ext uri="{BB962C8B-B14F-4D97-AF65-F5344CB8AC3E}">
        <p14:creationId xmlns:p14="http://schemas.microsoft.com/office/powerpoint/2010/main" val="336870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A963BF-ACB9-C20E-DE04-595FC12BB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4E8EC3-30FF-BF46-DEE9-D46126C80D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E313E-F036-8439-B32B-19ABD15E9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F59CC-7082-4CD7-A644-03410DC8C5D3}" type="datetimeFigureOut">
              <a:rPr lang="en-US" smtClean="0"/>
              <a:t>11/2/2022</a:t>
            </a:fld>
            <a:endParaRPr lang="en-US"/>
          </a:p>
        </p:txBody>
      </p:sp>
      <p:sp>
        <p:nvSpPr>
          <p:cNvPr id="5" name="Footer Placeholder 4">
            <a:extLst>
              <a:ext uri="{FF2B5EF4-FFF2-40B4-BE49-F238E27FC236}">
                <a16:creationId xmlns:a16="http://schemas.microsoft.com/office/drawing/2014/main" id="{6EB03C5D-276F-F7F6-4F3A-6F69A0C431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DC364A-CFC3-426C-6115-93BE21B4CA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CC62D-3D68-4EE3-BC2D-C3E96B153DAD}" type="slidenum">
              <a:rPr lang="en-US" smtClean="0"/>
              <a:t>‹#›</a:t>
            </a:fld>
            <a:endParaRPr lang="en-US"/>
          </a:p>
        </p:txBody>
      </p:sp>
    </p:spTree>
    <p:extLst>
      <p:ext uri="{BB962C8B-B14F-4D97-AF65-F5344CB8AC3E}">
        <p14:creationId xmlns:p14="http://schemas.microsoft.com/office/powerpoint/2010/main" val="3696605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B3FA96-6735-393E-048D-6D38C0397A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6158" y="169952"/>
            <a:ext cx="4518307" cy="6518095"/>
          </a:xfrm>
          <a:prstGeom prst="rect">
            <a:avLst/>
          </a:prstGeom>
        </p:spPr>
      </p:pic>
      <p:sp>
        <p:nvSpPr>
          <p:cNvPr id="5" name="TextBox 4">
            <a:extLst>
              <a:ext uri="{FF2B5EF4-FFF2-40B4-BE49-F238E27FC236}">
                <a16:creationId xmlns:a16="http://schemas.microsoft.com/office/drawing/2014/main" id="{B59D1503-A74E-3A28-F22E-0A5F81C96916}"/>
              </a:ext>
            </a:extLst>
          </p:cNvPr>
          <p:cNvSpPr txBox="1"/>
          <p:nvPr/>
        </p:nvSpPr>
        <p:spPr>
          <a:xfrm>
            <a:off x="1761067" y="2731911"/>
            <a:ext cx="1377244" cy="584775"/>
          </a:xfrm>
          <a:prstGeom prst="rect">
            <a:avLst/>
          </a:prstGeom>
          <a:noFill/>
        </p:spPr>
        <p:txBody>
          <a:bodyPr wrap="square" rtlCol="0">
            <a:spAutoFit/>
          </a:bodyPr>
          <a:lstStyle/>
          <a:p>
            <a:r>
              <a:rPr lang="en-US" sz="3200" b="1" dirty="0"/>
              <a:t>Email</a:t>
            </a:r>
          </a:p>
        </p:txBody>
      </p:sp>
    </p:spTree>
    <p:extLst>
      <p:ext uri="{BB962C8B-B14F-4D97-AF65-F5344CB8AC3E}">
        <p14:creationId xmlns:p14="http://schemas.microsoft.com/office/powerpoint/2010/main" val="22138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endar&#10;&#10;Description automatically generated">
            <a:extLst>
              <a:ext uri="{FF2B5EF4-FFF2-40B4-BE49-F238E27FC236}">
                <a16:creationId xmlns:a16="http://schemas.microsoft.com/office/drawing/2014/main" id="{577845E4-40A8-1941-E494-1F8B9101DE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004" y="711200"/>
            <a:ext cx="8251461" cy="4640940"/>
          </a:xfrm>
          <a:prstGeom prst="rect">
            <a:avLst/>
          </a:prstGeom>
        </p:spPr>
      </p:pic>
      <p:sp>
        <p:nvSpPr>
          <p:cNvPr id="5" name="TextBox 4">
            <a:extLst>
              <a:ext uri="{FF2B5EF4-FFF2-40B4-BE49-F238E27FC236}">
                <a16:creationId xmlns:a16="http://schemas.microsoft.com/office/drawing/2014/main" id="{C55D28BE-BFCF-D43C-5BE8-246C36015B49}"/>
              </a:ext>
            </a:extLst>
          </p:cNvPr>
          <p:cNvSpPr txBox="1"/>
          <p:nvPr/>
        </p:nvSpPr>
        <p:spPr>
          <a:xfrm>
            <a:off x="417689" y="2302933"/>
            <a:ext cx="1727200" cy="830997"/>
          </a:xfrm>
          <a:prstGeom prst="rect">
            <a:avLst/>
          </a:prstGeom>
          <a:noFill/>
        </p:spPr>
        <p:txBody>
          <a:bodyPr wrap="square" rtlCol="0">
            <a:spAutoFit/>
          </a:bodyPr>
          <a:lstStyle/>
          <a:p>
            <a:r>
              <a:rPr lang="en-US" sz="2400" b="1" dirty="0"/>
              <a:t>Graphic for LinkedIn</a:t>
            </a:r>
          </a:p>
        </p:txBody>
      </p:sp>
    </p:spTree>
    <p:extLst>
      <p:ext uri="{BB962C8B-B14F-4D97-AF65-F5344CB8AC3E}">
        <p14:creationId xmlns:p14="http://schemas.microsoft.com/office/powerpoint/2010/main" val="83940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6B49-49DA-4B99-6532-7B428187479C}"/>
              </a:ext>
            </a:extLst>
          </p:cNvPr>
          <p:cNvSpPr>
            <a:spLocks noGrp="1"/>
          </p:cNvSpPr>
          <p:nvPr>
            <p:ph type="title"/>
          </p:nvPr>
        </p:nvSpPr>
        <p:spPr>
          <a:xfrm>
            <a:off x="838200" y="319970"/>
            <a:ext cx="10515600" cy="583142"/>
          </a:xfrm>
        </p:spPr>
        <p:txBody>
          <a:bodyPr>
            <a:normAutofit fontScale="90000"/>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Graphics for ChevronLubricants.com (three image rotation):</a:t>
            </a:r>
            <a:br>
              <a:rPr lang="en-US" sz="2800" b="1" dirty="0"/>
            </a:br>
            <a:endParaRPr lang="en-US" sz="2800" dirty="0"/>
          </a:p>
        </p:txBody>
      </p:sp>
      <p:pic>
        <p:nvPicPr>
          <p:cNvPr id="4" name="Picture 3" descr="A person wearing a military uniform&#10;&#10;Description automatically generated with medium confidence">
            <a:extLst>
              <a:ext uri="{FF2B5EF4-FFF2-40B4-BE49-F238E27FC236}">
                <a16:creationId xmlns:a16="http://schemas.microsoft.com/office/drawing/2014/main" id="{E39A4E6B-9E43-1AD3-7939-B0C4C332D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223" y="1063170"/>
            <a:ext cx="3931880" cy="2639085"/>
          </a:xfrm>
          <a:prstGeom prst="rect">
            <a:avLst/>
          </a:prstGeom>
        </p:spPr>
      </p:pic>
      <p:pic>
        <p:nvPicPr>
          <p:cNvPr id="5" name="Picture 4">
            <a:extLst>
              <a:ext uri="{FF2B5EF4-FFF2-40B4-BE49-F238E27FC236}">
                <a16:creationId xmlns:a16="http://schemas.microsoft.com/office/drawing/2014/main" id="{75290A75-DE8F-AB88-E7FC-7C3046FB9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63449"/>
            <a:ext cx="3931880" cy="2638806"/>
          </a:xfrm>
          <a:prstGeom prst="rect">
            <a:avLst/>
          </a:prstGeom>
        </p:spPr>
      </p:pic>
      <p:pic>
        <p:nvPicPr>
          <p:cNvPr id="6" name="Picture 5">
            <a:extLst>
              <a:ext uri="{FF2B5EF4-FFF2-40B4-BE49-F238E27FC236}">
                <a16:creationId xmlns:a16="http://schemas.microsoft.com/office/drawing/2014/main" id="{02376B92-FE17-8B6F-B37B-199607F48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956" y="3985331"/>
            <a:ext cx="3932060" cy="2639085"/>
          </a:xfrm>
          <a:prstGeom prst="rect">
            <a:avLst/>
          </a:prstGeom>
        </p:spPr>
      </p:pic>
    </p:spTree>
    <p:extLst>
      <p:ext uri="{BB962C8B-B14F-4D97-AF65-F5344CB8AC3E}">
        <p14:creationId xmlns:p14="http://schemas.microsoft.com/office/powerpoint/2010/main" val="22424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167</Words>
  <Application>Microsoft Office PowerPoint</Application>
  <PresentationFormat>Widescreen</PresentationFormat>
  <Paragraphs>12</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Graphics for ChevronLubricants.com (three image rotation):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Heppermann, Mike [N/A]</dc:creator>
  <cp:lastModifiedBy>Heppermann, Mike [N/A]</cp:lastModifiedBy>
  <cp:revision>1</cp:revision>
  <dcterms:created xsi:type="dcterms:W3CDTF">2022-11-02T19:19:42Z</dcterms:created>
  <dcterms:modified xsi:type="dcterms:W3CDTF">2022-11-03T00:22:32Z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e4db608-ddec-4a44-8ad7-7d5a79b7448e_Enabled">
    <vt:lpwstr>true</vt:lpwstr>
  </property>
  <property fmtid="{D5CDD505-2E9C-101B-9397-08002B2CF9AE}" pid="3" name="MSIP_Label_6e4db608-ddec-4a44-8ad7-7d5a79b7448e_SetDate">
    <vt:lpwstr>2022-11-02T19:19:42Z</vt:lpwstr>
  </property>
  <property fmtid="{D5CDD505-2E9C-101B-9397-08002B2CF9AE}" pid="4" name="MSIP_Label_6e4db608-ddec-4a44-8ad7-7d5a79b7448e_Method">
    <vt:lpwstr>Standard</vt:lpwstr>
  </property>
  <property fmtid="{D5CDD505-2E9C-101B-9397-08002B2CF9AE}" pid="5" name="MSIP_Label_6e4db608-ddec-4a44-8ad7-7d5a79b7448e_Name">
    <vt:lpwstr>Internal</vt:lpwstr>
  </property>
  <property fmtid="{D5CDD505-2E9C-101B-9397-08002B2CF9AE}" pid="6" name="MSIP_Label_6e4db608-ddec-4a44-8ad7-7d5a79b7448e_SiteId">
    <vt:lpwstr>fd799da1-bfc1-4234-a91c-72b3a1cb9e26</vt:lpwstr>
  </property>
  <property fmtid="{D5CDD505-2E9C-101B-9397-08002B2CF9AE}" pid="7" name="MSIP_Label_6e4db608-ddec-4a44-8ad7-7d5a79b7448e_ActionId">
    <vt:lpwstr>eea0405c-5165-46b5-9272-436a68238ca7</vt:lpwstr>
  </property>
  <property fmtid="{D5CDD505-2E9C-101B-9397-08002B2CF9AE}" pid="8" name="MSIP_Label_6e4db608-ddec-4a44-8ad7-7d5a79b7448e_ContentBits">
    <vt:lpwstr>0</vt:lpwstr>
  </property>
</Properties>
</file>