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7023100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08">
          <p15:clr>
            <a:srgbClr val="A4A3A4"/>
          </p15:clr>
        </p15:guide>
        <p15:guide id="2" pos="2880">
          <p15:clr>
            <a:srgbClr val="A4A3A4"/>
          </p15:clr>
        </p15:guide>
        <p15:guide id="3" pos="228">
          <p15:clr>
            <a:srgbClr val="A4A3A4"/>
          </p15:clr>
        </p15:guide>
        <p15:guide id="4" pos="288">
          <p15:clr>
            <a:srgbClr val="A4A3A4"/>
          </p15:clr>
        </p15:guide>
        <p15:guide id="5" pos="5472">
          <p15:clr>
            <a:srgbClr val="A4A3A4"/>
          </p15:clr>
        </p15:guide>
        <p15:guide id="6" pos="5532">
          <p15:clr>
            <a:srgbClr val="A4A3A4"/>
          </p15:clr>
        </p15:guide>
        <p15:guide id="7" orient="horz" pos="465">
          <p15:clr>
            <a:srgbClr val="A4A3A4"/>
          </p15:clr>
        </p15:guide>
        <p15:guide id="8" orient="horz" pos="4055">
          <p15:clr>
            <a:srgbClr val="A4A3A4"/>
          </p15:clr>
        </p15:guide>
        <p15:guide id="9" orient="horz" pos="1747">
          <p15:clr>
            <a:srgbClr val="A4A3A4"/>
          </p15:clr>
        </p15:guide>
        <p15:guide id="10" orient="horz" pos="2405">
          <p15:clr>
            <a:srgbClr val="A4A3A4"/>
          </p15:clr>
        </p15:guide>
        <p15:guide id="11" orient="horz" pos="4280">
          <p15:clr>
            <a:srgbClr val="A4A3A4"/>
          </p15:clr>
        </p15:guide>
        <p15:guide id="12" orient="horz" pos="911">
          <p15:clr>
            <a:srgbClr val="A4A3A4"/>
          </p15:clr>
        </p15:guide>
        <p15:guide id="13" orient="horz" pos="2158">
          <p15:clr>
            <a:srgbClr val="A4A3A4"/>
          </p15:clr>
        </p15:guide>
        <p15:guide id="14" orient="horz" pos="648">
          <p15:clr>
            <a:srgbClr val="A4A3A4"/>
          </p15:clr>
        </p15:guide>
        <p15:guide id="15" orient="horz" pos="3733">
          <p15:clr>
            <a:srgbClr val="A4A3A4"/>
          </p15:clr>
        </p15:guide>
        <p15:guide id="16" orient="horz" pos="1229">
          <p15:clr>
            <a:srgbClr val="A4A3A4"/>
          </p15:clr>
        </p15:guide>
        <p15:guide id="17" orient="horz" pos="2033">
          <p15:clr>
            <a:srgbClr val="A4A3A4"/>
          </p15:clr>
        </p15:guide>
        <p15:guide id="18" orient="horz" pos="3568">
          <p15:clr>
            <a:srgbClr val="A4A3A4"/>
          </p15:clr>
        </p15:guide>
        <p15:guide id="19" pos="5368">
          <p15:clr>
            <a:srgbClr val="A4A3A4"/>
          </p15:clr>
        </p15:guide>
        <p15:guide id="20" pos="395">
          <p15:clr>
            <a:srgbClr val="A4A3A4"/>
          </p15:clr>
        </p15:guide>
        <p15:guide id="21" pos="2701">
          <p15:clr>
            <a:srgbClr val="A4A3A4"/>
          </p15:clr>
        </p15:guide>
        <p15:guide id="22" pos="3058">
          <p15:clr>
            <a:srgbClr val="A4A3A4"/>
          </p15:clr>
        </p15:guide>
        <p15:guide id="23" pos="4473">
          <p15:clr>
            <a:srgbClr val="A4A3A4"/>
          </p15:clr>
        </p15:guide>
        <p15:guide id="24" orient="horz" pos="1563">
          <p15:clr>
            <a:srgbClr val="A4A3A4"/>
          </p15:clr>
        </p15:guide>
        <p15:guide id="25" orient="horz" pos="3299">
          <p15:clr>
            <a:srgbClr val="A4A3A4"/>
          </p15:clr>
        </p15:guide>
        <p15:guide id="26" orient="horz" pos="1926">
          <p15:clr>
            <a:srgbClr val="A4A3A4"/>
          </p15:clr>
        </p15:guide>
        <p15:guide id="27" orient="horz" pos="3526">
          <p15:clr>
            <a:srgbClr val="A4A3A4"/>
          </p15:clr>
        </p15:guide>
        <p15:guide id="28" pos="4957">
          <p15:clr>
            <a:srgbClr val="A4A3A4"/>
          </p15:clr>
        </p15:guide>
        <p15:guide id="29" orient="horz" pos="2375">
          <p15:clr>
            <a:srgbClr val="A4A3A4"/>
          </p15:clr>
        </p15:guide>
        <p15:guide id="30" orient="horz" pos="3805">
          <p15:clr>
            <a:srgbClr val="A4A3A4"/>
          </p15:clr>
        </p15:guide>
        <p15:guide id="31" orient="horz" pos="1199">
          <p15:clr>
            <a:srgbClr val="A4A3A4"/>
          </p15:clr>
        </p15:guide>
        <p15:guide id="32" orient="horz" pos="1348">
          <p15:clr>
            <a:srgbClr val="A4A3A4"/>
          </p15:clr>
        </p15:guide>
        <p15:guide id="33" orient="horz" pos="1650">
          <p15:clr>
            <a:srgbClr val="A4A3A4"/>
          </p15:clr>
        </p15:guide>
        <p15:guide id="34" orient="horz" pos="2671">
          <p15:clr>
            <a:srgbClr val="A4A3A4"/>
          </p15:clr>
        </p15:guide>
        <p15:guide id="35" orient="horz" pos="2982">
          <p15:clr>
            <a:srgbClr val="A4A3A4"/>
          </p15:clr>
        </p15:guide>
        <p15:guide id="36" pos="1115">
          <p15:clr>
            <a:srgbClr val="A4A3A4"/>
          </p15:clr>
        </p15:guide>
        <p15:guide id="37" pos="4065">
          <p15:clr>
            <a:srgbClr val="A4A3A4"/>
          </p15:clr>
        </p15:guide>
        <p15:guide id="38" pos="396">
          <p15:clr>
            <a:srgbClr val="A4A3A4"/>
          </p15:clr>
        </p15:guide>
        <p15:guide id="39" orient="horz" pos="1914">
          <p15:clr>
            <a:srgbClr val="A4A3A4"/>
          </p15:clr>
        </p15:guide>
        <p15:guide id="40" pos="391">
          <p15:clr>
            <a:srgbClr val="A4A3A4"/>
          </p15:clr>
        </p15:guide>
        <p15:guide id="41" pos="397">
          <p15:clr>
            <a:srgbClr val="A4A3A4"/>
          </p15:clr>
        </p15:guide>
        <p15:guide id="42" pos="5364">
          <p15:clr>
            <a:srgbClr val="A4A3A4"/>
          </p15:clr>
        </p15:guide>
        <p15:guide id="43" pos="4584">
          <p15:clr>
            <a:srgbClr val="A4A3A4"/>
          </p15:clr>
        </p15:guide>
        <p15:guide id="44" pos="2797">
          <p15:clr>
            <a:srgbClr val="A4A3A4"/>
          </p15:clr>
        </p15:guide>
        <p15:guide id="45" orient="horz" pos="456">
          <p15:clr>
            <a:srgbClr val="A4A3A4"/>
          </p15:clr>
        </p15:guide>
        <p15:guide id="46" orient="horz" pos="872">
          <p15:clr>
            <a:srgbClr val="A4A3A4"/>
          </p15:clr>
        </p15:guide>
        <p15:guide id="47" orient="horz" pos="2593">
          <p15:clr>
            <a:srgbClr val="A4A3A4"/>
          </p15:clr>
        </p15:guide>
        <p15:guide id="48" pos="1398">
          <p15:clr>
            <a:srgbClr val="A4A3A4"/>
          </p15:clr>
        </p15:guide>
        <p15:guide id="49" pos="5522">
          <p15:clr>
            <a:srgbClr val="A4A3A4"/>
          </p15:clr>
        </p15:guide>
        <p15:guide id="50" pos="5260">
          <p15:clr>
            <a:srgbClr val="A4A3A4"/>
          </p15:clr>
        </p15:guide>
        <p15:guide id="51" pos="4984">
          <p15:clr>
            <a:srgbClr val="A4A3A4"/>
          </p15:clr>
        </p15:guide>
        <p15:guide id="52" pos="468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777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2896" y="168"/>
      </p:cViewPr>
      <p:guideLst>
        <p:guide orient="horz" pos="1008"/>
        <p:guide pos="2880"/>
        <p:guide pos="228"/>
        <p:guide pos="288"/>
        <p:guide pos="5472"/>
        <p:guide pos="5532"/>
        <p:guide orient="horz" pos="465"/>
        <p:guide orient="horz" pos="4055"/>
        <p:guide orient="horz" pos="1747"/>
        <p:guide orient="horz" pos="2405"/>
        <p:guide orient="horz" pos="4280"/>
        <p:guide orient="horz" pos="911"/>
        <p:guide orient="horz" pos="2158"/>
        <p:guide orient="horz" pos="648"/>
        <p:guide orient="horz" pos="3733"/>
        <p:guide orient="horz" pos="1229"/>
        <p:guide orient="horz" pos="2033"/>
        <p:guide orient="horz" pos="3568"/>
        <p:guide pos="5368"/>
        <p:guide pos="395"/>
        <p:guide pos="2701"/>
        <p:guide pos="3058"/>
        <p:guide pos="4473"/>
        <p:guide orient="horz" pos="1563"/>
        <p:guide orient="horz" pos="3299"/>
        <p:guide orient="horz" pos="1926"/>
        <p:guide orient="horz" pos="3526"/>
        <p:guide pos="4957"/>
        <p:guide orient="horz" pos="2375"/>
        <p:guide orient="horz" pos="3805"/>
        <p:guide orient="horz" pos="1199"/>
        <p:guide orient="horz" pos="1348"/>
        <p:guide orient="horz" pos="1650"/>
        <p:guide orient="horz" pos="2671"/>
        <p:guide orient="horz" pos="2982"/>
        <p:guide pos="1115"/>
        <p:guide pos="4065"/>
        <p:guide pos="396"/>
        <p:guide orient="horz" pos="1914"/>
        <p:guide pos="391"/>
        <p:guide pos="397"/>
        <p:guide pos="5364"/>
        <p:guide pos="4584"/>
        <p:guide pos="2797"/>
        <p:guide orient="horz" pos="456"/>
        <p:guide orient="horz" pos="872"/>
        <p:guide orient="horz" pos="2593"/>
        <p:guide pos="1398"/>
        <p:guide pos="5522"/>
        <p:guide pos="5260"/>
        <p:guide pos="4984"/>
        <p:guide pos="468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8131" y="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p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e10d13e83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ge10d13e838_0_16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00" cy="4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ge10d13e838_0_16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2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e10d13e83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" name="Google Shape;435;ge10d13e838_0_32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00" cy="4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ge10d13e838_0_32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2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e10d13e83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3" name="Google Shape;443;ge10d13e838_0_4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00" cy="4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ge10d13e838_0_41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2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e278756ed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3" name="Google Shape;453;ge278756ed1_0_9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00" cy="4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ge278756ed1_0_9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2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e278756ed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3" name="Google Shape;463;ge278756ed1_0_20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00" cy="4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ge278756ed1_0_20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2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e278756ed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2" name="Google Shape;472;ge278756ed1_0_3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00" cy="4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ge278756ed1_0_31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2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2" name="Google Shape;482;p20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0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2_Title Slide">
  <p:cSld name="12_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9144005" cy="685800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502920" y="621792"/>
            <a:ext cx="7386212" cy="76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cap="none">
                <a:solidFill>
                  <a:schemeClr val="lt1"/>
                </a:solidFill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627062" y="6492875"/>
            <a:ext cx="52575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" name="Google Shape;20;p2" descr="Chevron-logo_Revers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3755" y="584371"/>
            <a:ext cx="937510" cy="937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 descr="C:\DOCUME~1\ADMINI~1\LOCALS~1\Temp\vmware-Administrator\VMwareDnD\caf5532a\Delo-LOGO_Blu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7624" y="5724728"/>
            <a:ext cx="1524000" cy="1180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5_Title Slide">
  <p:cSld name="55_Title Slide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1" descr="11411_Chevron_Delo_Benchmarking-Background-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1"/>
          <p:cNvSpPr txBox="1">
            <a:spLocks noGrp="1"/>
          </p:cNvSpPr>
          <p:nvPr>
            <p:ph type="title"/>
          </p:nvPr>
        </p:nvSpPr>
        <p:spPr>
          <a:xfrm>
            <a:off x="502920" y="621792"/>
            <a:ext cx="7409180" cy="121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cap="none">
                <a:solidFill>
                  <a:schemeClr val="lt1"/>
                </a:solidFill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1"/>
          <p:cNvSpPr txBox="1"/>
          <p:nvPr/>
        </p:nvSpPr>
        <p:spPr>
          <a:xfrm>
            <a:off x="6453378" y="6249009"/>
            <a:ext cx="980885" cy="313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1"/>
          <p:cNvSpPr txBox="1">
            <a:spLocks noGrp="1"/>
          </p:cNvSpPr>
          <p:nvPr>
            <p:ph type="ftr" idx="11"/>
          </p:nvPr>
        </p:nvSpPr>
        <p:spPr>
          <a:xfrm>
            <a:off x="627063" y="620260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5" name="Google Shape;155;p11" descr="Chevron-logo_Revers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3755" y="584371"/>
            <a:ext cx="937510" cy="937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1" descr="C:\DOCUME~1\ADMINI~1\LOCALS~1\Temp\vmware-Administrator\VMwareDnD\d8787889\Delo-LOGO_White_No-Tag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7619" y="6038985"/>
            <a:ext cx="850512" cy="65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7_Title Slide">
  <p:cSld name="37_Title Slide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2" descr="10732-3_Commercial_Background_10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2"/>
          <p:cNvSpPr txBox="1">
            <a:spLocks noGrp="1"/>
          </p:cNvSpPr>
          <p:nvPr>
            <p:ph type="title"/>
          </p:nvPr>
        </p:nvSpPr>
        <p:spPr>
          <a:xfrm>
            <a:off x="502920" y="621792"/>
            <a:ext cx="7409180" cy="121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59A9"/>
              </a:buClr>
              <a:buSzPts val="3200"/>
              <a:buFont typeface="Arial"/>
              <a:buNone/>
              <a:defRPr sz="3200" b="1" cap="none">
                <a:solidFill>
                  <a:srgbClr val="2459A9"/>
                </a:solidFill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2"/>
          <p:cNvSpPr txBox="1">
            <a:spLocks noGrp="1"/>
          </p:cNvSpPr>
          <p:nvPr>
            <p:ph type="ftr" idx="11"/>
          </p:nvPr>
        </p:nvSpPr>
        <p:spPr>
          <a:xfrm>
            <a:off x="627063" y="620260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2"/>
          <p:cNvSpPr txBox="1"/>
          <p:nvPr/>
        </p:nvSpPr>
        <p:spPr>
          <a:xfrm>
            <a:off x="6453378" y="6249009"/>
            <a:ext cx="980885" cy="313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2"/>
          <p:cNvSpPr txBox="1">
            <a:spLocks noGrp="1"/>
          </p:cNvSpPr>
          <p:nvPr>
            <p:ph type="body" idx="1"/>
          </p:nvPr>
        </p:nvSpPr>
        <p:spPr>
          <a:xfrm>
            <a:off x="502920" y="1827213"/>
            <a:ext cx="8420100" cy="447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1000"/>
              </a:spcBef>
              <a:spcAft>
                <a:spcPts val="0"/>
              </a:spcAft>
              <a:buClr>
                <a:srgbClr val="6D7276"/>
              </a:buClr>
              <a:buSzPts val="2400"/>
              <a:buChar char="•"/>
              <a:defRPr/>
            </a:lvl1pPr>
            <a:lvl2pPr marL="914400" lvl="1" indent="-355600" algn="l">
              <a:spcBef>
                <a:spcPts val="800"/>
              </a:spcBef>
              <a:spcAft>
                <a:spcPts val="0"/>
              </a:spcAft>
              <a:buClr>
                <a:srgbClr val="6D7276"/>
              </a:buClr>
              <a:buSzPts val="2000"/>
              <a:buChar char="–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Clr>
                <a:srgbClr val="6D7276"/>
              </a:buClr>
              <a:buSzPts val="1800"/>
              <a:buChar char="⚫"/>
              <a:defRPr/>
            </a:lvl3pPr>
            <a:lvl4pPr marL="1828800" lvl="3" indent="-304800" algn="l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marL="2286000" lvl="4" indent="-317500" algn="l">
              <a:spcBef>
                <a:spcPts val="200"/>
              </a:spcBef>
              <a:spcAft>
                <a:spcPts val="0"/>
              </a:spcAft>
              <a:buClr>
                <a:srgbClr val="6D7276"/>
              </a:buClr>
              <a:buSzPts val="1400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3" name="Google Shape;163;p12" descr="C:\DOCUME~1\ADMINI~1\LOCALS~1\Temp\vmware-Administrator\VMwareDnD\d8787889\Delo-LOGO_White_No-Tag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7619" y="6038985"/>
            <a:ext cx="850512" cy="65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6_Title Slide">
  <p:cSld name="46_Title Slide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"/>
          <p:cNvSpPr txBox="1">
            <a:spLocks noGrp="1"/>
          </p:cNvSpPr>
          <p:nvPr>
            <p:ph type="title"/>
          </p:nvPr>
        </p:nvSpPr>
        <p:spPr>
          <a:xfrm>
            <a:off x="502920" y="621792"/>
            <a:ext cx="7409180" cy="121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59A9"/>
              </a:buClr>
              <a:buSzPts val="3200"/>
              <a:buFont typeface="Arial"/>
              <a:buNone/>
              <a:defRPr sz="3200" b="1" cap="none">
                <a:solidFill>
                  <a:srgbClr val="2459A9"/>
                </a:solidFill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6" name="Google Shape;166;p13" descr="C:\DOCUME~1\ADMINI~1\LOCALS~1\Temp\vmware-Administrator\VMwareDnD\d8787889\Delo-LOGO_White_No-Tag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07619" y="6038985"/>
            <a:ext cx="850512" cy="65743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3"/>
          <p:cNvSpPr txBox="1"/>
          <p:nvPr/>
        </p:nvSpPr>
        <p:spPr>
          <a:xfrm>
            <a:off x="6453378" y="6249009"/>
            <a:ext cx="980885" cy="313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9A9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1">
                <a:solidFill>
                  <a:srgbClr val="2459A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1">
              <a:solidFill>
                <a:srgbClr val="2459A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3"/>
          <p:cNvSpPr txBox="1">
            <a:spLocks noGrp="1"/>
          </p:cNvSpPr>
          <p:nvPr>
            <p:ph type="body" idx="1"/>
          </p:nvPr>
        </p:nvSpPr>
        <p:spPr>
          <a:xfrm>
            <a:off x="502920" y="1827213"/>
            <a:ext cx="8420100" cy="447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1000"/>
              </a:spcBef>
              <a:spcAft>
                <a:spcPts val="0"/>
              </a:spcAft>
              <a:buClr>
                <a:srgbClr val="6D7276"/>
              </a:buClr>
              <a:buSzPts val="2400"/>
              <a:buChar char="•"/>
              <a:defRPr/>
            </a:lvl1pPr>
            <a:lvl2pPr marL="914400" lvl="1" indent="-355600" algn="l">
              <a:spcBef>
                <a:spcPts val="800"/>
              </a:spcBef>
              <a:spcAft>
                <a:spcPts val="0"/>
              </a:spcAft>
              <a:buClr>
                <a:srgbClr val="6D7276"/>
              </a:buClr>
              <a:buSzPts val="2000"/>
              <a:buChar char="–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Clr>
                <a:srgbClr val="6D7276"/>
              </a:buClr>
              <a:buSzPts val="1800"/>
              <a:buChar char="⚫"/>
              <a:defRPr/>
            </a:lvl3pPr>
            <a:lvl4pPr marL="1828800" lvl="3" indent="-304800" algn="l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marL="2286000" lvl="4" indent="-317500" algn="l">
              <a:spcBef>
                <a:spcPts val="200"/>
              </a:spcBef>
              <a:spcAft>
                <a:spcPts val="0"/>
              </a:spcAft>
              <a:buClr>
                <a:srgbClr val="6D7276"/>
              </a:buClr>
              <a:buSzPts val="1400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ftr" idx="11"/>
          </p:nvPr>
        </p:nvSpPr>
        <p:spPr>
          <a:xfrm>
            <a:off x="627063" y="620260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0">
                <a:solidFill>
                  <a:srgbClr val="7D868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0" name="Google Shape;170;p13" descr="C:\DOCUME~1\ADMINI~1\LOCALS~1\Temp\vmware-Administrator\VMwareDnD\caf5532a\Delo-LOGO_Blu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0975" y="6035674"/>
            <a:ext cx="865060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6_Title Slide">
  <p:cSld name="56_Title Slide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4" descr="11411_Chevron_Delo_Benchmarking-Background-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4"/>
          <p:cNvSpPr txBox="1">
            <a:spLocks noGrp="1"/>
          </p:cNvSpPr>
          <p:nvPr>
            <p:ph type="title"/>
          </p:nvPr>
        </p:nvSpPr>
        <p:spPr>
          <a:xfrm>
            <a:off x="502920" y="621792"/>
            <a:ext cx="7409180" cy="121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cap="none">
                <a:solidFill>
                  <a:schemeClr val="lt1"/>
                </a:solidFill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4"/>
          <p:cNvSpPr txBox="1"/>
          <p:nvPr/>
        </p:nvSpPr>
        <p:spPr>
          <a:xfrm>
            <a:off x="6453378" y="6249009"/>
            <a:ext cx="980885" cy="313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4"/>
          <p:cNvSpPr txBox="1">
            <a:spLocks noGrp="1"/>
          </p:cNvSpPr>
          <p:nvPr>
            <p:ph type="ftr" idx="11"/>
          </p:nvPr>
        </p:nvSpPr>
        <p:spPr>
          <a:xfrm>
            <a:off x="627063" y="620260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6" name="Google Shape;176;p14" descr="Chevron-logo_Revers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3755" y="584371"/>
            <a:ext cx="937510" cy="937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4" descr="C:\DOCUME~1\ADMINI~1\LOCALS~1\Temp\vmware-Administrator\VMwareDnD\d8787889\Delo-LOGO_White_No-Tag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7619" y="6038985"/>
            <a:ext cx="850512" cy="65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3_Title Slide">
  <p:cSld name="13_Title Slide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5" descr="C:\DOCUME~1\ADMINI~1\LOCALS~1\Temp\vmware-Administrator\VMwareDnD\6e38e5c1\1_0010_page20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5"/>
          <p:cNvSpPr txBox="1">
            <a:spLocks noGrp="1"/>
          </p:cNvSpPr>
          <p:nvPr>
            <p:ph type="title"/>
          </p:nvPr>
        </p:nvSpPr>
        <p:spPr>
          <a:xfrm>
            <a:off x="502920" y="621792"/>
            <a:ext cx="7409180" cy="76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cap="none">
                <a:solidFill>
                  <a:schemeClr val="lt1"/>
                </a:solidFill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ftr" idx="11"/>
          </p:nvPr>
        </p:nvSpPr>
        <p:spPr>
          <a:xfrm>
            <a:off x="627062" y="6492875"/>
            <a:ext cx="52575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2" name="Google Shape;182;p15" descr="Chevron-logo_Revers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3755" y="584371"/>
            <a:ext cx="937510" cy="937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5" descr="C:\DOCUME~1\ADMINI~1\LOCALS~1\Temp\vmware-Administrator\VMwareDnD\caf5532a\Delo-LOGO_Blu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7624" y="5724728"/>
            <a:ext cx="1524000" cy="1180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3_Title Slide 1">
  <p:cSld name="13_Title Slide_1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6"/>
          <p:cNvSpPr txBox="1">
            <a:spLocks noGrp="1"/>
          </p:cNvSpPr>
          <p:nvPr>
            <p:ph type="title"/>
          </p:nvPr>
        </p:nvSpPr>
        <p:spPr>
          <a:xfrm>
            <a:off x="502920" y="621792"/>
            <a:ext cx="74091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cap="none">
                <a:solidFill>
                  <a:schemeClr val="lt1"/>
                </a:solidFill>
              </a:defRPr>
            </a:lvl1pPr>
            <a:lvl2pPr lvl="1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6"/>
          <p:cNvSpPr txBox="1">
            <a:spLocks noGrp="1"/>
          </p:cNvSpPr>
          <p:nvPr>
            <p:ph type="ftr" idx="11"/>
          </p:nvPr>
        </p:nvSpPr>
        <p:spPr>
          <a:xfrm>
            <a:off x="627062" y="6492875"/>
            <a:ext cx="5257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8" name="Google Shape;188;p16" descr="Chevron-logo_Revers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3755" y="584371"/>
            <a:ext cx="937510" cy="937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6" descr="C:\DOCUME~1\ADMINI~1\LOCALS~1\Temp\vmware-Administrator\VMwareDnD\caf5532a\Delo-LOGO_Blu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7624" y="5724728"/>
            <a:ext cx="1524000" cy="1180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3_Title Slide">
  <p:cSld name="33_Title Slide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17" descr="10732-3_Commercial_Background_10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7"/>
          <p:cNvSpPr txBox="1">
            <a:spLocks noGrp="1"/>
          </p:cNvSpPr>
          <p:nvPr>
            <p:ph type="title"/>
          </p:nvPr>
        </p:nvSpPr>
        <p:spPr>
          <a:xfrm>
            <a:off x="502920" y="621792"/>
            <a:ext cx="7409180" cy="121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59A9"/>
              </a:buClr>
              <a:buSzPts val="3200"/>
              <a:buFont typeface="Arial"/>
              <a:buNone/>
              <a:defRPr sz="3200" b="1" cap="none">
                <a:solidFill>
                  <a:srgbClr val="2459A9"/>
                </a:solidFill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ftr" idx="11"/>
          </p:nvPr>
        </p:nvSpPr>
        <p:spPr>
          <a:xfrm>
            <a:off x="627063" y="620260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7"/>
          <p:cNvSpPr txBox="1"/>
          <p:nvPr/>
        </p:nvSpPr>
        <p:spPr>
          <a:xfrm>
            <a:off x="6453378" y="6249009"/>
            <a:ext cx="980885" cy="313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7"/>
          <p:cNvSpPr txBox="1">
            <a:spLocks noGrp="1"/>
          </p:cNvSpPr>
          <p:nvPr>
            <p:ph type="body" idx="1"/>
          </p:nvPr>
        </p:nvSpPr>
        <p:spPr>
          <a:xfrm>
            <a:off x="502920" y="1827213"/>
            <a:ext cx="8420100" cy="447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1000"/>
              </a:spcBef>
              <a:spcAft>
                <a:spcPts val="0"/>
              </a:spcAft>
              <a:buClr>
                <a:srgbClr val="6D7276"/>
              </a:buClr>
              <a:buSzPts val="2400"/>
              <a:buChar char="•"/>
              <a:defRPr/>
            </a:lvl1pPr>
            <a:lvl2pPr marL="914400" lvl="1" indent="-355600" algn="l">
              <a:spcBef>
                <a:spcPts val="800"/>
              </a:spcBef>
              <a:spcAft>
                <a:spcPts val="0"/>
              </a:spcAft>
              <a:buClr>
                <a:srgbClr val="6D7276"/>
              </a:buClr>
              <a:buSzPts val="2000"/>
              <a:buChar char="–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Clr>
                <a:srgbClr val="6D7276"/>
              </a:buClr>
              <a:buSzPts val="1800"/>
              <a:buChar char="⚫"/>
              <a:defRPr/>
            </a:lvl3pPr>
            <a:lvl4pPr marL="1828800" lvl="3" indent="-304800" algn="l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marL="2286000" lvl="4" indent="-317500" algn="l">
              <a:spcBef>
                <a:spcPts val="200"/>
              </a:spcBef>
              <a:spcAft>
                <a:spcPts val="0"/>
              </a:spcAft>
              <a:buClr>
                <a:srgbClr val="6D7276"/>
              </a:buClr>
              <a:buSzPts val="1400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6" name="Google Shape;196;p17" descr="Chevron-logo_Revers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3755" y="584371"/>
            <a:ext cx="937510" cy="937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7" descr="C:\DOCUME~1\ADMINI~1\LOCALS~1\Temp\vmware-Administrator\VMwareDnD\d8787889\Delo-LOGO_White_No-Tag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7619" y="6038985"/>
            <a:ext cx="850512" cy="65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5_Title Slide">
  <p:cSld name="35_Title Slide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18" descr="10732-3_Commercial_Background_10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8"/>
          <p:cNvSpPr txBox="1">
            <a:spLocks noGrp="1"/>
          </p:cNvSpPr>
          <p:nvPr>
            <p:ph type="title"/>
          </p:nvPr>
        </p:nvSpPr>
        <p:spPr>
          <a:xfrm>
            <a:off x="502920" y="621792"/>
            <a:ext cx="7409180" cy="121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59A9"/>
              </a:buClr>
              <a:buSzPts val="3200"/>
              <a:buFont typeface="Arial"/>
              <a:buNone/>
              <a:defRPr sz="3200" b="1" cap="none">
                <a:solidFill>
                  <a:srgbClr val="2459A9"/>
                </a:solidFill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8"/>
          <p:cNvSpPr txBox="1">
            <a:spLocks noGrp="1"/>
          </p:cNvSpPr>
          <p:nvPr>
            <p:ph type="ftr" idx="11"/>
          </p:nvPr>
        </p:nvSpPr>
        <p:spPr>
          <a:xfrm>
            <a:off x="627063" y="620260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8"/>
          <p:cNvSpPr txBox="1"/>
          <p:nvPr/>
        </p:nvSpPr>
        <p:spPr>
          <a:xfrm>
            <a:off x="6453378" y="6249009"/>
            <a:ext cx="980885" cy="313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body" idx="1"/>
          </p:nvPr>
        </p:nvSpPr>
        <p:spPr>
          <a:xfrm>
            <a:off x="502920" y="1827213"/>
            <a:ext cx="8420100" cy="447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1000"/>
              </a:spcBef>
              <a:spcAft>
                <a:spcPts val="0"/>
              </a:spcAft>
              <a:buClr>
                <a:srgbClr val="6D7276"/>
              </a:buClr>
              <a:buSzPts val="2400"/>
              <a:buChar char="•"/>
              <a:defRPr/>
            </a:lvl1pPr>
            <a:lvl2pPr marL="914400" lvl="1" indent="-355600" algn="l">
              <a:spcBef>
                <a:spcPts val="800"/>
              </a:spcBef>
              <a:spcAft>
                <a:spcPts val="0"/>
              </a:spcAft>
              <a:buClr>
                <a:srgbClr val="6D7276"/>
              </a:buClr>
              <a:buSzPts val="2000"/>
              <a:buChar char="–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Clr>
                <a:srgbClr val="6D7276"/>
              </a:buClr>
              <a:buSzPts val="1800"/>
              <a:buChar char="⚫"/>
              <a:defRPr/>
            </a:lvl3pPr>
            <a:lvl4pPr marL="1828800" lvl="3" indent="-304800" algn="l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marL="2286000" lvl="4" indent="-317500" algn="l">
              <a:spcBef>
                <a:spcPts val="200"/>
              </a:spcBef>
              <a:spcAft>
                <a:spcPts val="0"/>
              </a:spcAft>
              <a:buClr>
                <a:srgbClr val="6D7276"/>
              </a:buClr>
              <a:buSzPts val="1400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4" name="Google Shape;204;p18" descr="Chevron-logo_Revers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3755" y="584371"/>
            <a:ext cx="937510" cy="937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8" descr="C:\DOCUME~1\ADMINI~1\LOCALS~1\Temp\vmware-Administrator\VMwareDnD\d8787889\Delo-LOGO_White_No-Tag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7619" y="6038985"/>
            <a:ext cx="850512" cy="65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6_Title Slide">
  <p:cSld name="36_Title Slide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9" descr="10732-3_Commercial_Background_10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9"/>
          <p:cNvSpPr txBox="1">
            <a:spLocks noGrp="1"/>
          </p:cNvSpPr>
          <p:nvPr>
            <p:ph type="title"/>
          </p:nvPr>
        </p:nvSpPr>
        <p:spPr>
          <a:xfrm>
            <a:off x="502920" y="621792"/>
            <a:ext cx="7409180" cy="121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59A9"/>
              </a:buClr>
              <a:buSzPts val="3200"/>
              <a:buFont typeface="Arial"/>
              <a:buNone/>
              <a:defRPr sz="3200" b="1" cap="none">
                <a:solidFill>
                  <a:srgbClr val="2459A9"/>
                </a:solidFill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9"/>
          <p:cNvSpPr txBox="1">
            <a:spLocks noGrp="1"/>
          </p:cNvSpPr>
          <p:nvPr>
            <p:ph type="ftr" idx="11"/>
          </p:nvPr>
        </p:nvSpPr>
        <p:spPr>
          <a:xfrm>
            <a:off x="627063" y="620260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9"/>
          <p:cNvSpPr txBox="1"/>
          <p:nvPr/>
        </p:nvSpPr>
        <p:spPr>
          <a:xfrm>
            <a:off x="6453378" y="6249009"/>
            <a:ext cx="980885" cy="313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19" descr="Chevron-logo_Revers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3755" y="584371"/>
            <a:ext cx="937510" cy="937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9" descr="C:\DOCUME~1\ADMINI~1\LOCALS~1\Temp\vmware-Administrator\VMwareDnD\d8787889\Delo-LOGO_White_No-Tag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7619" y="6038985"/>
            <a:ext cx="850512" cy="65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4_Title Slide">
  <p:cSld name="34_Title Slide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0" descr="10732-3_Commercial_Background_10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0"/>
          <p:cNvSpPr txBox="1">
            <a:spLocks noGrp="1"/>
          </p:cNvSpPr>
          <p:nvPr>
            <p:ph type="title"/>
          </p:nvPr>
        </p:nvSpPr>
        <p:spPr>
          <a:xfrm>
            <a:off x="502920" y="621792"/>
            <a:ext cx="7409180" cy="121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59A9"/>
              </a:buClr>
              <a:buSzPts val="3200"/>
              <a:buFont typeface="Arial"/>
              <a:buNone/>
              <a:defRPr sz="3200" b="1" cap="none">
                <a:solidFill>
                  <a:srgbClr val="2459A9"/>
                </a:solidFill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0"/>
          <p:cNvSpPr txBox="1">
            <a:spLocks noGrp="1"/>
          </p:cNvSpPr>
          <p:nvPr>
            <p:ph type="body" idx="1"/>
          </p:nvPr>
        </p:nvSpPr>
        <p:spPr>
          <a:xfrm>
            <a:off x="502920" y="1827213"/>
            <a:ext cx="8420100" cy="447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1000"/>
              </a:spcBef>
              <a:spcAft>
                <a:spcPts val="0"/>
              </a:spcAft>
              <a:buClr>
                <a:srgbClr val="6D7276"/>
              </a:buClr>
              <a:buSzPts val="2400"/>
              <a:buChar char="•"/>
              <a:defRPr/>
            </a:lvl1pPr>
            <a:lvl2pPr marL="914400" lvl="1" indent="-355600" algn="l">
              <a:spcBef>
                <a:spcPts val="800"/>
              </a:spcBef>
              <a:spcAft>
                <a:spcPts val="0"/>
              </a:spcAft>
              <a:buClr>
                <a:srgbClr val="6D7276"/>
              </a:buClr>
              <a:buSzPts val="2000"/>
              <a:buChar char="–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Clr>
                <a:srgbClr val="6D7276"/>
              </a:buClr>
              <a:buSzPts val="1800"/>
              <a:buChar char="⚫"/>
              <a:defRPr/>
            </a:lvl3pPr>
            <a:lvl4pPr marL="1828800" lvl="3" indent="-304800" algn="l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marL="2286000" lvl="4" indent="-317500" algn="l">
              <a:spcBef>
                <a:spcPts val="200"/>
              </a:spcBef>
              <a:spcAft>
                <a:spcPts val="0"/>
              </a:spcAft>
              <a:buClr>
                <a:srgbClr val="6D7276"/>
              </a:buClr>
              <a:buSzPts val="1400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20"/>
          <p:cNvSpPr txBox="1">
            <a:spLocks noGrp="1"/>
          </p:cNvSpPr>
          <p:nvPr>
            <p:ph type="ftr" idx="11"/>
          </p:nvPr>
        </p:nvSpPr>
        <p:spPr>
          <a:xfrm>
            <a:off x="627063" y="620260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0"/>
          <p:cNvSpPr txBox="1"/>
          <p:nvPr/>
        </p:nvSpPr>
        <p:spPr>
          <a:xfrm>
            <a:off x="6453378" y="6249009"/>
            <a:ext cx="980885" cy="313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20" descr="Chevron-logo_Revers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3755" y="584371"/>
            <a:ext cx="937510" cy="937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0" descr="C:\DOCUME~1\ADMINI~1\LOCALS~1\Temp\vmware-Administrator\VMwareDnD\d8787889\Delo-LOGO_White_No-Tag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7619" y="6038985"/>
            <a:ext cx="850512" cy="65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3_Title Slide">
  <p:cSld name="53_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" descr="10732-3_Commercial_Background_10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oogle Shape;24;p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5" name="Google Shape;25;p3"/>
            <p:cNvGrpSpPr/>
            <p:nvPr/>
          </p:nvGrpSpPr>
          <p:grpSpPr>
            <a:xfrm>
              <a:off x="0" y="2233436"/>
              <a:ext cx="9144000" cy="1163218"/>
              <a:chOff x="0" y="2233436"/>
              <a:chExt cx="9144000" cy="1163218"/>
            </a:xfrm>
          </p:grpSpPr>
          <p:pic>
            <p:nvPicPr>
              <p:cNvPr id="26" name="Google Shape;26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 l="50154"/>
              <a:stretch/>
            </p:blipFill>
            <p:spPr>
              <a:xfrm>
                <a:off x="0" y="2233436"/>
                <a:ext cx="475882" cy="11632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" name="Google Shape;27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37241" y="2233436"/>
                <a:ext cx="954716" cy="11632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" name="Google Shape;28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553316" y="2233436"/>
                <a:ext cx="954716" cy="11632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" name="Google Shape;29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569391" y="2233436"/>
                <a:ext cx="954716" cy="11632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" name="Google Shape;30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585466" y="2233436"/>
                <a:ext cx="954716" cy="11632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" name="Google Shape;31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601541" y="2233436"/>
                <a:ext cx="954716" cy="11632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" name="Google Shape;32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617616" y="2233436"/>
                <a:ext cx="954716" cy="11632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" name="Google Shape;33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6633691" y="2233436"/>
                <a:ext cx="954716" cy="11632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" name="Google Shape;34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7649766" y="2233436"/>
                <a:ext cx="954716" cy="11632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" name="Google Shape;35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 r="49916"/>
              <a:stretch/>
            </p:blipFill>
            <p:spPr>
              <a:xfrm>
                <a:off x="8665842" y="2233436"/>
                <a:ext cx="478158" cy="116321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" name="Google Shape;36;p3"/>
            <p:cNvGrpSpPr/>
            <p:nvPr/>
          </p:nvGrpSpPr>
          <p:grpSpPr>
            <a:xfrm>
              <a:off x="0" y="3487749"/>
              <a:ext cx="9144000" cy="1163218"/>
              <a:chOff x="0" y="3487749"/>
              <a:chExt cx="9144000" cy="1163218"/>
            </a:xfrm>
          </p:grpSpPr>
          <p:pic>
            <p:nvPicPr>
              <p:cNvPr id="37" name="Google Shape;37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 l="50154"/>
              <a:stretch/>
            </p:blipFill>
            <p:spPr>
              <a:xfrm>
                <a:off x="0" y="3487749"/>
                <a:ext cx="475882" cy="11632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" name="Google Shape;38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37241" y="3487749"/>
                <a:ext cx="954716" cy="11632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9" name="Google Shape;39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553316" y="3487749"/>
                <a:ext cx="954716" cy="11632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" name="Google Shape;40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569391" y="3487749"/>
                <a:ext cx="954716" cy="11632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" name="Google Shape;41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585466" y="3487749"/>
                <a:ext cx="954716" cy="11632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" name="Google Shape;42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601541" y="3487749"/>
                <a:ext cx="954716" cy="11632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3" name="Google Shape;43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617616" y="3487749"/>
                <a:ext cx="954716" cy="11632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4" name="Google Shape;44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6633691" y="3487749"/>
                <a:ext cx="954716" cy="11632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5" name="Google Shape;45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7649766" y="3487749"/>
                <a:ext cx="954716" cy="11632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6" name="Google Shape;46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 r="49916"/>
              <a:stretch/>
            </p:blipFill>
            <p:spPr>
              <a:xfrm>
                <a:off x="8665842" y="3487749"/>
                <a:ext cx="478158" cy="116321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7" name="Google Shape;47;p3"/>
            <p:cNvGrpSpPr/>
            <p:nvPr/>
          </p:nvGrpSpPr>
          <p:grpSpPr>
            <a:xfrm>
              <a:off x="0" y="4742062"/>
              <a:ext cx="9144000" cy="1163218"/>
              <a:chOff x="0" y="4742062"/>
              <a:chExt cx="9144000" cy="1163218"/>
            </a:xfrm>
          </p:grpSpPr>
          <p:pic>
            <p:nvPicPr>
              <p:cNvPr id="48" name="Google Shape;48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 l="50154"/>
              <a:stretch/>
            </p:blipFill>
            <p:spPr>
              <a:xfrm>
                <a:off x="0" y="4742062"/>
                <a:ext cx="475882" cy="11632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9" name="Google Shape;49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37241" y="4742062"/>
                <a:ext cx="954716" cy="11632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0" name="Google Shape;50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553316" y="4742062"/>
                <a:ext cx="954716" cy="11632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1" name="Google Shape;51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569391" y="4742062"/>
                <a:ext cx="954716" cy="11632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" name="Google Shape;52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585466" y="4742062"/>
                <a:ext cx="954716" cy="11632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3" name="Google Shape;53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601541" y="4742062"/>
                <a:ext cx="954716" cy="11632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4" name="Google Shape;54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617616" y="4742062"/>
                <a:ext cx="954716" cy="11632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5" name="Google Shape;55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6633691" y="4742062"/>
                <a:ext cx="954716" cy="11632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6" name="Google Shape;56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7649766" y="4742062"/>
                <a:ext cx="954716" cy="11632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7" name="Google Shape;57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 r="49916"/>
              <a:stretch/>
            </p:blipFill>
            <p:spPr>
              <a:xfrm>
                <a:off x="8665842" y="4742062"/>
                <a:ext cx="478158" cy="116321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8" name="Google Shape;58;p3"/>
            <p:cNvGrpSpPr/>
            <p:nvPr/>
          </p:nvGrpSpPr>
          <p:grpSpPr>
            <a:xfrm>
              <a:off x="0" y="979123"/>
              <a:ext cx="9144000" cy="1163218"/>
              <a:chOff x="0" y="979123"/>
              <a:chExt cx="9144000" cy="1163218"/>
            </a:xfrm>
          </p:grpSpPr>
          <p:pic>
            <p:nvPicPr>
              <p:cNvPr id="59" name="Google Shape;59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 l="50154"/>
              <a:stretch/>
            </p:blipFill>
            <p:spPr>
              <a:xfrm>
                <a:off x="0" y="979123"/>
                <a:ext cx="475882" cy="11632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0" name="Google Shape;60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37241" y="979123"/>
                <a:ext cx="954716" cy="11632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1" name="Google Shape;61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553316" y="979123"/>
                <a:ext cx="954716" cy="11632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2" name="Google Shape;62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569391" y="979123"/>
                <a:ext cx="954716" cy="11632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3" name="Google Shape;63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585466" y="979123"/>
                <a:ext cx="954716" cy="11632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" name="Google Shape;64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601541" y="979123"/>
                <a:ext cx="954716" cy="11632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5" name="Google Shape;65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617616" y="979123"/>
                <a:ext cx="954716" cy="11632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6" name="Google Shape;66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6633691" y="979123"/>
                <a:ext cx="954716" cy="11632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7" name="Google Shape;67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7649766" y="979123"/>
                <a:ext cx="954716" cy="11632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8" name="Google Shape;68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 r="49916"/>
              <a:stretch/>
            </p:blipFill>
            <p:spPr>
              <a:xfrm>
                <a:off x="8665842" y="979123"/>
                <a:ext cx="478158" cy="116321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9" name="Google Shape;69;p3"/>
            <p:cNvGrpSpPr/>
            <p:nvPr/>
          </p:nvGrpSpPr>
          <p:grpSpPr>
            <a:xfrm>
              <a:off x="0" y="5996376"/>
              <a:ext cx="9144000" cy="861624"/>
              <a:chOff x="0" y="5996376"/>
              <a:chExt cx="9144000" cy="861624"/>
            </a:xfrm>
          </p:grpSpPr>
          <p:pic>
            <p:nvPicPr>
              <p:cNvPr id="70" name="Google Shape;70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 l="50154" b="25927"/>
              <a:stretch/>
            </p:blipFill>
            <p:spPr>
              <a:xfrm>
                <a:off x="0" y="5996376"/>
                <a:ext cx="475882" cy="8616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1" name="Google Shape;71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 b="25927"/>
              <a:stretch/>
            </p:blipFill>
            <p:spPr>
              <a:xfrm>
                <a:off x="537241" y="5996376"/>
                <a:ext cx="954716" cy="8616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2" name="Google Shape;72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 b="25927"/>
              <a:stretch/>
            </p:blipFill>
            <p:spPr>
              <a:xfrm>
                <a:off x="1553316" y="5996376"/>
                <a:ext cx="954716" cy="8616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3" name="Google Shape;73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 b="25927"/>
              <a:stretch/>
            </p:blipFill>
            <p:spPr>
              <a:xfrm>
                <a:off x="2569391" y="5996376"/>
                <a:ext cx="954716" cy="8616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4" name="Google Shape;74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 b="25927"/>
              <a:stretch/>
            </p:blipFill>
            <p:spPr>
              <a:xfrm>
                <a:off x="3585466" y="5996376"/>
                <a:ext cx="954716" cy="8616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5" name="Google Shape;75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 b="25927"/>
              <a:stretch/>
            </p:blipFill>
            <p:spPr>
              <a:xfrm>
                <a:off x="4601541" y="5996376"/>
                <a:ext cx="954716" cy="8616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6" name="Google Shape;76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 b="25927"/>
              <a:stretch/>
            </p:blipFill>
            <p:spPr>
              <a:xfrm>
                <a:off x="5617616" y="5996376"/>
                <a:ext cx="954716" cy="8616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7" name="Google Shape;77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 b="25927"/>
              <a:stretch/>
            </p:blipFill>
            <p:spPr>
              <a:xfrm>
                <a:off x="6633691" y="5996376"/>
                <a:ext cx="954716" cy="8616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8" name="Google Shape;78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 b="25927"/>
              <a:stretch/>
            </p:blipFill>
            <p:spPr>
              <a:xfrm>
                <a:off x="7649766" y="5996376"/>
                <a:ext cx="954716" cy="8616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9" name="Google Shape;79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 r="49916" b="25927"/>
              <a:stretch/>
            </p:blipFill>
            <p:spPr>
              <a:xfrm>
                <a:off x="8665842" y="5996376"/>
                <a:ext cx="478158" cy="86162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0" name="Google Shape;80;p3"/>
            <p:cNvGrpSpPr/>
            <p:nvPr/>
          </p:nvGrpSpPr>
          <p:grpSpPr>
            <a:xfrm>
              <a:off x="0" y="0"/>
              <a:ext cx="9144000" cy="888028"/>
              <a:chOff x="0" y="0"/>
              <a:chExt cx="9144000" cy="888028"/>
            </a:xfrm>
          </p:grpSpPr>
          <p:pic>
            <p:nvPicPr>
              <p:cNvPr id="81" name="Google Shape;81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 l="50154" t="23658"/>
              <a:stretch/>
            </p:blipFill>
            <p:spPr>
              <a:xfrm>
                <a:off x="0" y="0"/>
                <a:ext cx="475882" cy="88802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2" name="Google Shape;82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 t="23658"/>
              <a:stretch/>
            </p:blipFill>
            <p:spPr>
              <a:xfrm>
                <a:off x="537241" y="0"/>
                <a:ext cx="954716" cy="88802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3" name="Google Shape;83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 t="23658"/>
              <a:stretch/>
            </p:blipFill>
            <p:spPr>
              <a:xfrm>
                <a:off x="1553316" y="0"/>
                <a:ext cx="954716" cy="88802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4" name="Google Shape;84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 t="23658"/>
              <a:stretch/>
            </p:blipFill>
            <p:spPr>
              <a:xfrm>
                <a:off x="2569391" y="0"/>
                <a:ext cx="954716" cy="88802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5" name="Google Shape;85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 t="23658"/>
              <a:stretch/>
            </p:blipFill>
            <p:spPr>
              <a:xfrm>
                <a:off x="3585466" y="0"/>
                <a:ext cx="954716" cy="88802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6" name="Google Shape;86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 t="23658"/>
              <a:stretch/>
            </p:blipFill>
            <p:spPr>
              <a:xfrm>
                <a:off x="4601541" y="0"/>
                <a:ext cx="954716" cy="88802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7" name="Google Shape;87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 t="23658"/>
              <a:stretch/>
            </p:blipFill>
            <p:spPr>
              <a:xfrm>
                <a:off x="5617616" y="0"/>
                <a:ext cx="954716" cy="88802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8" name="Google Shape;88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 t="23658"/>
              <a:stretch/>
            </p:blipFill>
            <p:spPr>
              <a:xfrm>
                <a:off x="6633691" y="0"/>
                <a:ext cx="954716" cy="88802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9" name="Google Shape;89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 t="23658"/>
              <a:stretch/>
            </p:blipFill>
            <p:spPr>
              <a:xfrm>
                <a:off x="7649766" y="0"/>
                <a:ext cx="954716" cy="88802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0" name="Google Shape;90;p3" descr="Truck-FrontView.png"/>
              <p:cNvPicPr preferRelativeResize="0"/>
              <p:nvPr/>
            </p:nvPicPr>
            <p:blipFill rotWithShape="1">
              <a:blip r:embed="rId3">
                <a:alphaModFix/>
              </a:blip>
              <a:srcRect t="23658" r="49916"/>
              <a:stretch/>
            </p:blipFill>
            <p:spPr>
              <a:xfrm>
                <a:off x="8665842" y="0"/>
                <a:ext cx="478158" cy="88802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91" name="Google Shape;91;p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459A9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"/>
          <p:cNvSpPr txBox="1">
            <a:spLocks noGrp="1"/>
          </p:cNvSpPr>
          <p:nvPr>
            <p:ph type="body" idx="1"/>
          </p:nvPr>
        </p:nvSpPr>
        <p:spPr>
          <a:xfrm>
            <a:off x="502920" y="1835150"/>
            <a:ext cx="8420100" cy="447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1pPr>
            <a:lvl2pPr marL="914400" lvl="1" indent="-355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⚫"/>
              <a:defRPr>
                <a:solidFill>
                  <a:schemeClr val="lt1"/>
                </a:solidFill>
              </a:defRPr>
            </a:lvl3pPr>
            <a:lvl4pPr marL="1828800" lvl="3" indent="-304800" algn="l">
              <a:spcBef>
                <a:spcPts val="400"/>
              </a:spcBef>
              <a:spcAft>
                <a:spcPts val="0"/>
              </a:spcAft>
              <a:buSzPts val="1200"/>
              <a:buChar char="–"/>
              <a:defRPr>
                <a:solidFill>
                  <a:schemeClr val="lt1"/>
                </a:solidFill>
              </a:defRPr>
            </a:lvl4pPr>
            <a:lvl5pPr marL="2286000" lvl="4" indent="-3175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400"/>
              <a:buChar char="⚫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"/>
          <p:cNvSpPr txBox="1">
            <a:spLocks noGrp="1"/>
          </p:cNvSpPr>
          <p:nvPr>
            <p:ph type="title"/>
          </p:nvPr>
        </p:nvSpPr>
        <p:spPr>
          <a:xfrm>
            <a:off x="502920" y="621792"/>
            <a:ext cx="7409180" cy="121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cap="none">
                <a:solidFill>
                  <a:schemeClr val="lt1"/>
                </a:solidFill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"/>
          <p:cNvSpPr txBox="1"/>
          <p:nvPr/>
        </p:nvSpPr>
        <p:spPr>
          <a:xfrm>
            <a:off x="6453378" y="6249009"/>
            <a:ext cx="980885" cy="313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"/>
          <p:cNvSpPr txBox="1">
            <a:spLocks noGrp="1"/>
          </p:cNvSpPr>
          <p:nvPr>
            <p:ph type="ftr" idx="11"/>
          </p:nvPr>
        </p:nvSpPr>
        <p:spPr>
          <a:xfrm>
            <a:off x="627063" y="620260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6" name="Google Shape;96;p3" descr="Chevron-logo_Revers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93755" y="584371"/>
            <a:ext cx="937510" cy="937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3" descr="C:\DOCUME~1\ADMINI~1\LOCALS~1\Temp\vmware-Administrator\VMwareDnD\d8787889\Delo-LOGO_White_No-Tag-0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07619" y="6038985"/>
            <a:ext cx="850512" cy="65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0_Title Slide">
  <p:cSld name="50_Title Slide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21" descr="11411_Chevron_Delo_Benchmarking-Background-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1"/>
          <p:cNvSpPr txBox="1">
            <a:spLocks noGrp="1"/>
          </p:cNvSpPr>
          <p:nvPr>
            <p:ph type="title"/>
          </p:nvPr>
        </p:nvSpPr>
        <p:spPr>
          <a:xfrm>
            <a:off x="502920" y="621792"/>
            <a:ext cx="7409180" cy="121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cap="none">
                <a:solidFill>
                  <a:schemeClr val="lt1"/>
                </a:solidFill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1"/>
          <p:cNvSpPr txBox="1"/>
          <p:nvPr/>
        </p:nvSpPr>
        <p:spPr>
          <a:xfrm>
            <a:off x="6453378" y="6249009"/>
            <a:ext cx="980885" cy="313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1"/>
          <p:cNvSpPr txBox="1">
            <a:spLocks noGrp="1"/>
          </p:cNvSpPr>
          <p:nvPr>
            <p:ph type="ftr" idx="11"/>
          </p:nvPr>
        </p:nvSpPr>
        <p:spPr>
          <a:xfrm>
            <a:off x="627063" y="620260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6" name="Google Shape;226;p21" descr="Chevron-logo_Revers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3755" y="584371"/>
            <a:ext cx="937510" cy="937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1" descr="C:\DOCUME~1\ADMINI~1\LOCALS~1\Temp\vmware-Administrator\VMwareDnD\d8787889\Delo-LOGO_White_No-Tag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7619" y="6038985"/>
            <a:ext cx="850512" cy="65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4_Title Slide">
  <p:cSld name="54_Title Slide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22" descr="11411_Chevron_Delo_Benchmarking-Background-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2"/>
          <p:cNvSpPr txBox="1">
            <a:spLocks noGrp="1"/>
          </p:cNvSpPr>
          <p:nvPr>
            <p:ph type="title"/>
          </p:nvPr>
        </p:nvSpPr>
        <p:spPr>
          <a:xfrm>
            <a:off x="502920" y="621792"/>
            <a:ext cx="7409180" cy="121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cap="none">
                <a:solidFill>
                  <a:schemeClr val="lt1"/>
                </a:solidFill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2"/>
          <p:cNvSpPr txBox="1"/>
          <p:nvPr/>
        </p:nvSpPr>
        <p:spPr>
          <a:xfrm>
            <a:off x="6453378" y="6249009"/>
            <a:ext cx="980885" cy="313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2"/>
          <p:cNvSpPr txBox="1">
            <a:spLocks noGrp="1"/>
          </p:cNvSpPr>
          <p:nvPr>
            <p:ph type="ftr" idx="11"/>
          </p:nvPr>
        </p:nvSpPr>
        <p:spPr>
          <a:xfrm>
            <a:off x="627063" y="620260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3" name="Google Shape;233;p22" descr="Chevron-logo_Revers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3755" y="584371"/>
            <a:ext cx="937510" cy="937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2" descr="C:\DOCUME~1\ADMINI~1\LOCALS~1\Temp\vmware-Administrator\VMwareDnD\d8787889\Delo-LOGO_White_No-Tag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7619" y="6038985"/>
            <a:ext cx="850512" cy="65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9_Title Slide">
  <p:cSld name="49_Title Slide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3" descr="10732-3_Commercial_Background_10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7" name="Google Shape;237;p23"/>
          <p:cNvGrpSpPr/>
          <p:nvPr/>
        </p:nvGrpSpPr>
        <p:grpSpPr>
          <a:xfrm>
            <a:off x="-478834" y="-275190"/>
            <a:ext cx="10099392" cy="1163217"/>
            <a:chOff x="-478834" y="-275190"/>
            <a:chExt cx="10099392" cy="1163217"/>
          </a:xfrm>
        </p:grpSpPr>
        <p:pic>
          <p:nvPicPr>
            <p:cNvPr id="238" name="Google Shape;238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478834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7241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53316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69391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85466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01541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617616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3691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49766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665842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8" name="Google Shape;248;p23"/>
          <p:cNvGrpSpPr/>
          <p:nvPr/>
        </p:nvGrpSpPr>
        <p:grpSpPr>
          <a:xfrm>
            <a:off x="-478834" y="979123"/>
            <a:ext cx="10099392" cy="1163217"/>
            <a:chOff x="-478834" y="-275190"/>
            <a:chExt cx="10099392" cy="1163217"/>
          </a:xfrm>
        </p:grpSpPr>
        <p:pic>
          <p:nvPicPr>
            <p:cNvPr id="249" name="Google Shape;249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478834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0" name="Google Shape;250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7241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" name="Google Shape;251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53316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Google Shape;252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69391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85466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01541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5" name="Google Shape;255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617616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" name="Google Shape;256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3691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Google Shape;257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49766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8" name="Google Shape;258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665842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9" name="Google Shape;259;p23"/>
          <p:cNvGrpSpPr/>
          <p:nvPr/>
        </p:nvGrpSpPr>
        <p:grpSpPr>
          <a:xfrm>
            <a:off x="-478834" y="2233436"/>
            <a:ext cx="10099392" cy="1163217"/>
            <a:chOff x="-478834" y="-275190"/>
            <a:chExt cx="10099392" cy="1163217"/>
          </a:xfrm>
        </p:grpSpPr>
        <p:pic>
          <p:nvPicPr>
            <p:cNvPr id="260" name="Google Shape;260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478834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7241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53316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69391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85466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01541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617616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3691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49766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665842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0" name="Google Shape;270;p23"/>
          <p:cNvGrpSpPr/>
          <p:nvPr/>
        </p:nvGrpSpPr>
        <p:grpSpPr>
          <a:xfrm>
            <a:off x="-478834" y="3487749"/>
            <a:ext cx="10099392" cy="1163217"/>
            <a:chOff x="-478834" y="-275190"/>
            <a:chExt cx="10099392" cy="1163217"/>
          </a:xfrm>
        </p:grpSpPr>
        <p:pic>
          <p:nvPicPr>
            <p:cNvPr id="271" name="Google Shape;271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478834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2" name="Google Shape;272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7241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53316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4" name="Google Shape;274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69391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85466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6" name="Google Shape;276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01541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7" name="Google Shape;277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617616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8" name="Google Shape;278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3691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9" name="Google Shape;279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49766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665842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1" name="Google Shape;281;p23"/>
          <p:cNvGrpSpPr/>
          <p:nvPr/>
        </p:nvGrpSpPr>
        <p:grpSpPr>
          <a:xfrm>
            <a:off x="-478834" y="4742062"/>
            <a:ext cx="10099392" cy="1163217"/>
            <a:chOff x="-478834" y="-275190"/>
            <a:chExt cx="10099392" cy="1163217"/>
          </a:xfrm>
        </p:grpSpPr>
        <p:pic>
          <p:nvPicPr>
            <p:cNvPr id="282" name="Google Shape;282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478834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3" name="Google Shape;283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7241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4" name="Google Shape;284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53316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69391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6" name="Google Shape;286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85466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7" name="Google Shape;287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01541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8" name="Google Shape;288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617616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9" name="Google Shape;289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3691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0" name="Google Shape;290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49766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1" name="Google Shape;291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665842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2" name="Google Shape;292;p23"/>
          <p:cNvGrpSpPr/>
          <p:nvPr/>
        </p:nvGrpSpPr>
        <p:grpSpPr>
          <a:xfrm>
            <a:off x="-478834" y="5996376"/>
            <a:ext cx="10099392" cy="1163217"/>
            <a:chOff x="-478834" y="-275190"/>
            <a:chExt cx="10099392" cy="1163217"/>
          </a:xfrm>
        </p:grpSpPr>
        <p:pic>
          <p:nvPicPr>
            <p:cNvPr id="293" name="Google Shape;293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478834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Google Shape;294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7241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5" name="Google Shape;295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53316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69391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" name="Google Shape;297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85466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8" name="Google Shape;298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01541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9" name="Google Shape;299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617616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0" name="Google Shape;300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3691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1" name="Google Shape;301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49766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2" name="Google Shape;302;p23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665842" y="-275190"/>
              <a:ext cx="954716" cy="11632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3" name="Google Shape;303;p23"/>
          <p:cNvSpPr txBox="1">
            <a:spLocks noGrp="1"/>
          </p:cNvSpPr>
          <p:nvPr>
            <p:ph type="title"/>
          </p:nvPr>
        </p:nvSpPr>
        <p:spPr>
          <a:xfrm>
            <a:off x="502920" y="621792"/>
            <a:ext cx="7409180" cy="121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cap="none">
                <a:solidFill>
                  <a:schemeClr val="lt1"/>
                </a:solidFill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23"/>
          <p:cNvSpPr txBox="1"/>
          <p:nvPr/>
        </p:nvSpPr>
        <p:spPr>
          <a:xfrm>
            <a:off x="6453378" y="6249009"/>
            <a:ext cx="980885" cy="313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3"/>
          <p:cNvSpPr txBox="1">
            <a:spLocks noGrp="1"/>
          </p:cNvSpPr>
          <p:nvPr>
            <p:ph type="ftr" idx="11"/>
          </p:nvPr>
        </p:nvSpPr>
        <p:spPr>
          <a:xfrm>
            <a:off x="627063" y="620260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23"/>
          <p:cNvSpPr txBox="1">
            <a:spLocks noGrp="1"/>
          </p:cNvSpPr>
          <p:nvPr>
            <p:ph type="body" idx="1"/>
          </p:nvPr>
        </p:nvSpPr>
        <p:spPr>
          <a:xfrm>
            <a:off x="502920" y="1835150"/>
            <a:ext cx="8420100" cy="447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1pPr>
            <a:lvl2pPr marL="914400" lvl="1" indent="-355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⚫"/>
              <a:defRPr>
                <a:solidFill>
                  <a:schemeClr val="lt1"/>
                </a:solidFill>
              </a:defRPr>
            </a:lvl3pPr>
            <a:lvl4pPr marL="1828800" lvl="3" indent="-304800" algn="l">
              <a:spcBef>
                <a:spcPts val="400"/>
              </a:spcBef>
              <a:spcAft>
                <a:spcPts val="0"/>
              </a:spcAft>
              <a:buSzPts val="1200"/>
              <a:buChar char="–"/>
              <a:defRPr>
                <a:solidFill>
                  <a:schemeClr val="lt1"/>
                </a:solidFill>
              </a:defRPr>
            </a:lvl4pPr>
            <a:lvl5pPr marL="2286000" lvl="4" indent="-3175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400"/>
              <a:buChar char="⚫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7" name="Google Shape;307;p23" descr="Chevron-logo_Revers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93755" y="584371"/>
            <a:ext cx="937510" cy="937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3" descr="C:\DOCUME~1\ADMINI~1\LOCALS~1\Temp\vmware-Administrator\VMwareDnD\d8787889\Delo-LOGO_White_No-Tag-0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07619" y="6038985"/>
            <a:ext cx="850512" cy="65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8_Title Slide">
  <p:cSld name="58_Title Slide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24" descr="10732-3_Commercial_Background_10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1" name="Google Shape;311;p24"/>
          <p:cNvGrpSpPr/>
          <p:nvPr/>
        </p:nvGrpSpPr>
        <p:grpSpPr>
          <a:xfrm>
            <a:off x="-478834" y="2233436"/>
            <a:ext cx="10099392" cy="1163218"/>
            <a:chOff x="-482304" y="2773363"/>
            <a:chExt cx="10099392" cy="1163218"/>
          </a:xfrm>
        </p:grpSpPr>
        <p:pic>
          <p:nvPicPr>
            <p:cNvPr id="312" name="Google Shape;312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482304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3" name="Google Shape;313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771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Google Shape;314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49846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5" name="Google Shape;315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65921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6" name="Google Shape;316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81996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7" name="Google Shape;317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98071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8" name="Google Shape;318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614146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9" name="Google Shape;319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0221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0" name="Google Shape;320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46296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1" name="Google Shape;321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662372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2" name="Google Shape;322;p24"/>
          <p:cNvGrpSpPr/>
          <p:nvPr/>
        </p:nvGrpSpPr>
        <p:grpSpPr>
          <a:xfrm>
            <a:off x="-478834" y="3487749"/>
            <a:ext cx="10099392" cy="1163218"/>
            <a:chOff x="-482304" y="2773363"/>
            <a:chExt cx="10099392" cy="1163218"/>
          </a:xfrm>
        </p:grpSpPr>
        <p:pic>
          <p:nvPicPr>
            <p:cNvPr id="323" name="Google Shape;323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482304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4" name="Google Shape;324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771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5" name="Google Shape;325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49846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6" name="Google Shape;326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65921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7" name="Google Shape;327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81996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98071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" name="Google Shape;329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614146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0" name="Google Shape;330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0221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1" name="Google Shape;331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46296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2" name="Google Shape;332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662372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3" name="Google Shape;333;p24"/>
          <p:cNvGrpSpPr/>
          <p:nvPr/>
        </p:nvGrpSpPr>
        <p:grpSpPr>
          <a:xfrm>
            <a:off x="-478834" y="4742062"/>
            <a:ext cx="10099392" cy="1163218"/>
            <a:chOff x="-482304" y="2773363"/>
            <a:chExt cx="10099392" cy="1163218"/>
          </a:xfrm>
        </p:grpSpPr>
        <p:pic>
          <p:nvPicPr>
            <p:cNvPr id="334" name="Google Shape;334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482304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5" name="Google Shape;335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771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6" name="Google Shape;336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49846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7" name="Google Shape;337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65921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8" name="Google Shape;338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81996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9" name="Google Shape;339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98071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0" name="Google Shape;340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614146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1" name="Google Shape;341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0221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2" name="Google Shape;342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46296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" name="Google Shape;343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662372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4" name="Google Shape;344;p24"/>
          <p:cNvGrpSpPr/>
          <p:nvPr/>
        </p:nvGrpSpPr>
        <p:grpSpPr>
          <a:xfrm>
            <a:off x="-478834" y="979123"/>
            <a:ext cx="10099392" cy="1163218"/>
            <a:chOff x="-482304" y="2773363"/>
            <a:chExt cx="10099392" cy="1163218"/>
          </a:xfrm>
        </p:grpSpPr>
        <p:pic>
          <p:nvPicPr>
            <p:cNvPr id="345" name="Google Shape;345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482304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" name="Google Shape;346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771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7" name="Google Shape;347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49846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8" name="Google Shape;348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65921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9" name="Google Shape;349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81996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0" name="Google Shape;350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98071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1" name="Google Shape;351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614146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2" name="Google Shape;352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0221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3" name="Google Shape;353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46296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4" name="Google Shape;354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662372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5" name="Google Shape;355;p24"/>
          <p:cNvGrpSpPr/>
          <p:nvPr/>
        </p:nvGrpSpPr>
        <p:grpSpPr>
          <a:xfrm>
            <a:off x="-478834" y="-275190"/>
            <a:ext cx="10099392" cy="1163218"/>
            <a:chOff x="-482304" y="2773363"/>
            <a:chExt cx="10099392" cy="1163218"/>
          </a:xfrm>
        </p:grpSpPr>
        <p:pic>
          <p:nvPicPr>
            <p:cNvPr id="356" name="Google Shape;356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482304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7" name="Google Shape;357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771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8" name="Google Shape;358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49846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9" name="Google Shape;359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65921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0" name="Google Shape;360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81996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1" name="Google Shape;361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98071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2" name="Google Shape;362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614146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3" name="Google Shape;363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0221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4" name="Google Shape;364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46296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5" name="Google Shape;365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662372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6" name="Google Shape;366;p24"/>
          <p:cNvGrpSpPr/>
          <p:nvPr/>
        </p:nvGrpSpPr>
        <p:grpSpPr>
          <a:xfrm>
            <a:off x="-478834" y="5996376"/>
            <a:ext cx="10099392" cy="1163218"/>
            <a:chOff x="-482304" y="2773363"/>
            <a:chExt cx="10099392" cy="1163218"/>
          </a:xfrm>
        </p:grpSpPr>
        <p:pic>
          <p:nvPicPr>
            <p:cNvPr id="367" name="Google Shape;367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482304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8" name="Google Shape;368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771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9" name="Google Shape;369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49846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0" name="Google Shape;370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65921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1" name="Google Shape;371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81996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2" name="Google Shape;372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98071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3" name="Google Shape;373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614146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4" name="Google Shape;374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0221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5" name="Google Shape;375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46296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6" name="Google Shape;376;p24" descr="Truck-FrontVie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662372" y="2773363"/>
              <a:ext cx="954716" cy="116321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7_Title Slide">
  <p:cSld name="47_Title Slide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5"/>
          <p:cNvSpPr txBox="1">
            <a:spLocks noGrp="1"/>
          </p:cNvSpPr>
          <p:nvPr>
            <p:ph type="title"/>
          </p:nvPr>
        </p:nvSpPr>
        <p:spPr>
          <a:xfrm>
            <a:off x="502920" y="621792"/>
            <a:ext cx="7409180" cy="121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59A9"/>
              </a:buClr>
              <a:buSzPts val="3200"/>
              <a:buFont typeface="Arial"/>
              <a:buNone/>
              <a:defRPr sz="3200" b="1" cap="none">
                <a:solidFill>
                  <a:srgbClr val="2459A9"/>
                </a:solidFill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79" name="Google Shape;379;p25" descr="C:\DOCUME~1\ADMINI~1\LOCALS~1\Temp\vmware-Administrator\VMwareDnD\d8787889\Delo-LOGO_White_No-Tag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07619" y="6038985"/>
            <a:ext cx="850512" cy="657436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25"/>
          <p:cNvSpPr txBox="1"/>
          <p:nvPr/>
        </p:nvSpPr>
        <p:spPr>
          <a:xfrm>
            <a:off x="6453378" y="6249009"/>
            <a:ext cx="980885" cy="313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9A9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1">
                <a:solidFill>
                  <a:srgbClr val="2459A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1">
              <a:solidFill>
                <a:srgbClr val="2459A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25"/>
          <p:cNvSpPr txBox="1">
            <a:spLocks noGrp="1"/>
          </p:cNvSpPr>
          <p:nvPr>
            <p:ph type="body" idx="1"/>
          </p:nvPr>
        </p:nvSpPr>
        <p:spPr>
          <a:xfrm>
            <a:off x="502920" y="1827213"/>
            <a:ext cx="4196301" cy="447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1000"/>
              </a:spcBef>
              <a:spcAft>
                <a:spcPts val="0"/>
              </a:spcAft>
              <a:buClr>
                <a:srgbClr val="6D7276"/>
              </a:buClr>
              <a:buSzPts val="2400"/>
              <a:buChar char="•"/>
              <a:defRPr/>
            </a:lvl1pPr>
            <a:lvl2pPr marL="914400" lvl="1" indent="-355600" algn="l">
              <a:spcBef>
                <a:spcPts val="800"/>
              </a:spcBef>
              <a:spcAft>
                <a:spcPts val="0"/>
              </a:spcAft>
              <a:buClr>
                <a:srgbClr val="6D7276"/>
              </a:buClr>
              <a:buSzPts val="2000"/>
              <a:buChar char="–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Clr>
                <a:srgbClr val="6D7276"/>
              </a:buClr>
              <a:buSzPts val="1800"/>
              <a:buChar char="⚫"/>
              <a:defRPr/>
            </a:lvl3pPr>
            <a:lvl4pPr marL="1828800" lvl="3" indent="-304800" algn="l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marL="2286000" lvl="4" indent="-317500" algn="l">
              <a:spcBef>
                <a:spcPts val="200"/>
              </a:spcBef>
              <a:spcAft>
                <a:spcPts val="0"/>
              </a:spcAft>
              <a:buClr>
                <a:srgbClr val="6D7276"/>
              </a:buClr>
              <a:buSzPts val="1400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2" name="Google Shape;382;p25"/>
          <p:cNvSpPr txBox="1">
            <a:spLocks noGrp="1"/>
          </p:cNvSpPr>
          <p:nvPr>
            <p:ph type="ftr" idx="11"/>
          </p:nvPr>
        </p:nvSpPr>
        <p:spPr>
          <a:xfrm>
            <a:off x="627063" y="620260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0">
                <a:solidFill>
                  <a:srgbClr val="7D868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25"/>
          <p:cNvSpPr txBox="1">
            <a:spLocks noGrp="1"/>
          </p:cNvSpPr>
          <p:nvPr>
            <p:ph type="body" idx="2"/>
          </p:nvPr>
        </p:nvSpPr>
        <p:spPr>
          <a:xfrm>
            <a:off x="4702535" y="1827213"/>
            <a:ext cx="4196301" cy="447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1000"/>
              </a:spcBef>
              <a:spcAft>
                <a:spcPts val="0"/>
              </a:spcAft>
              <a:buClr>
                <a:srgbClr val="6D7276"/>
              </a:buClr>
              <a:buSzPts val="2400"/>
              <a:buChar char="•"/>
              <a:defRPr/>
            </a:lvl1pPr>
            <a:lvl2pPr marL="914400" lvl="1" indent="-355600" algn="l">
              <a:spcBef>
                <a:spcPts val="800"/>
              </a:spcBef>
              <a:spcAft>
                <a:spcPts val="0"/>
              </a:spcAft>
              <a:buClr>
                <a:srgbClr val="6D7276"/>
              </a:buClr>
              <a:buSzPts val="2000"/>
              <a:buChar char="–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Clr>
                <a:srgbClr val="6D7276"/>
              </a:buClr>
              <a:buSzPts val="1800"/>
              <a:buChar char="⚫"/>
              <a:defRPr/>
            </a:lvl3pPr>
            <a:lvl4pPr marL="1828800" lvl="3" indent="-304800" algn="l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marL="2286000" lvl="4" indent="-317500" algn="l">
              <a:spcBef>
                <a:spcPts val="200"/>
              </a:spcBef>
              <a:spcAft>
                <a:spcPts val="0"/>
              </a:spcAft>
              <a:buClr>
                <a:srgbClr val="6D7276"/>
              </a:buClr>
              <a:buSzPts val="1400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84" name="Google Shape;384;p25" descr="Chevron-logo_Revers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3755" y="584371"/>
            <a:ext cx="937510" cy="937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25" descr="C:\DOCUME~1\ADMINI~1\LOCALS~1\Temp\vmware-Administrator\VMwareDnD\caf5532a\Delo-LOGO_Blu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0975" y="6035674"/>
            <a:ext cx="865060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5_Title Slide">
  <p:cSld name="45_Title Slide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D86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26"/>
          <p:cNvSpPr txBox="1">
            <a:spLocks noGrp="1"/>
          </p:cNvSpPr>
          <p:nvPr>
            <p:ph type="title"/>
          </p:nvPr>
        </p:nvSpPr>
        <p:spPr>
          <a:xfrm>
            <a:off x="502920" y="621792"/>
            <a:ext cx="7409180" cy="121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59A9"/>
              </a:buClr>
              <a:buSzPts val="3200"/>
              <a:buFont typeface="Arial"/>
              <a:buNone/>
              <a:defRPr sz="3200" b="1" cap="none">
                <a:solidFill>
                  <a:srgbClr val="2459A9"/>
                </a:solidFill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26"/>
          <p:cNvSpPr txBox="1"/>
          <p:nvPr/>
        </p:nvSpPr>
        <p:spPr>
          <a:xfrm>
            <a:off x="6453378" y="6249009"/>
            <a:ext cx="980885" cy="313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9A9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1">
                <a:solidFill>
                  <a:srgbClr val="2459A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1">
              <a:solidFill>
                <a:srgbClr val="2459A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26"/>
          <p:cNvSpPr txBox="1">
            <a:spLocks noGrp="1"/>
          </p:cNvSpPr>
          <p:nvPr>
            <p:ph type="body" idx="1"/>
          </p:nvPr>
        </p:nvSpPr>
        <p:spPr>
          <a:xfrm>
            <a:off x="502920" y="1827213"/>
            <a:ext cx="8420100" cy="447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1000"/>
              </a:spcBef>
              <a:spcAft>
                <a:spcPts val="0"/>
              </a:spcAft>
              <a:buClr>
                <a:srgbClr val="6D7276"/>
              </a:buClr>
              <a:buSzPts val="2400"/>
              <a:buChar char="•"/>
              <a:defRPr/>
            </a:lvl1pPr>
            <a:lvl2pPr marL="914400" lvl="1" indent="-355600" algn="l">
              <a:spcBef>
                <a:spcPts val="800"/>
              </a:spcBef>
              <a:spcAft>
                <a:spcPts val="0"/>
              </a:spcAft>
              <a:buClr>
                <a:srgbClr val="6D7276"/>
              </a:buClr>
              <a:buSzPts val="2000"/>
              <a:buChar char="–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Clr>
                <a:srgbClr val="6D7276"/>
              </a:buClr>
              <a:buSzPts val="1800"/>
              <a:buChar char="⚫"/>
              <a:defRPr/>
            </a:lvl3pPr>
            <a:lvl4pPr marL="1828800" lvl="3" indent="-304800" algn="l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marL="2286000" lvl="4" indent="-317500" algn="l">
              <a:spcBef>
                <a:spcPts val="200"/>
              </a:spcBef>
              <a:spcAft>
                <a:spcPts val="0"/>
              </a:spcAft>
              <a:buClr>
                <a:srgbClr val="6D7276"/>
              </a:buClr>
              <a:buSzPts val="1400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1" name="Google Shape;391;p26"/>
          <p:cNvSpPr txBox="1">
            <a:spLocks noGrp="1"/>
          </p:cNvSpPr>
          <p:nvPr>
            <p:ph type="ftr" idx="11"/>
          </p:nvPr>
        </p:nvSpPr>
        <p:spPr>
          <a:xfrm>
            <a:off x="627063" y="620260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0">
                <a:solidFill>
                  <a:srgbClr val="7D868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92" name="Google Shape;392;p26" descr="Chevron-logo_Revers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93755" y="584371"/>
            <a:ext cx="937510" cy="937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26" descr="C:\DOCUME~1\ADMINI~1\LOCALS~1\Temp\vmware-Administrator\VMwareDnD\caf5532a\Delo-LOGO_Blu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0975" y="6035674"/>
            <a:ext cx="865060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4_Title Slide">
  <p:cSld name="44_Title Slide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D86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27"/>
          <p:cNvSpPr txBox="1">
            <a:spLocks noGrp="1"/>
          </p:cNvSpPr>
          <p:nvPr>
            <p:ph type="title"/>
          </p:nvPr>
        </p:nvSpPr>
        <p:spPr>
          <a:xfrm>
            <a:off x="502920" y="621792"/>
            <a:ext cx="7409180" cy="121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59A9"/>
              </a:buClr>
              <a:buSzPts val="3200"/>
              <a:buFont typeface="Arial"/>
              <a:buNone/>
              <a:defRPr sz="3200" b="1" cap="none">
                <a:solidFill>
                  <a:srgbClr val="2459A9"/>
                </a:solidFill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27"/>
          <p:cNvSpPr txBox="1"/>
          <p:nvPr/>
        </p:nvSpPr>
        <p:spPr>
          <a:xfrm>
            <a:off x="6453378" y="6249009"/>
            <a:ext cx="980885" cy="313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9A9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1">
                <a:solidFill>
                  <a:srgbClr val="2459A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1">
              <a:solidFill>
                <a:srgbClr val="2459A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27"/>
          <p:cNvSpPr txBox="1">
            <a:spLocks noGrp="1"/>
          </p:cNvSpPr>
          <p:nvPr>
            <p:ph type="ftr" idx="11"/>
          </p:nvPr>
        </p:nvSpPr>
        <p:spPr>
          <a:xfrm>
            <a:off x="627063" y="620260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0">
                <a:solidFill>
                  <a:srgbClr val="7D868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99" name="Google Shape;399;p27" descr="Chevron-logo_Revers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93755" y="584371"/>
            <a:ext cx="937510" cy="937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7" descr="C:\DOCUME~1\ADMINI~1\LOCALS~1\Temp\vmware-Administrator\VMwareDnD\caf5532a\Delo-LOGO_Blu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0975" y="6035674"/>
            <a:ext cx="865060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2_Title Slide">
  <p:cSld name="42_Title Slide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28" descr="C:\DOCUME~1\ADMINI~1\LOCALS~1\Temp\vmware-Administrator\VMwareDnD\d8787889\Delo-LOGO_White_No-Tag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07619" y="6038985"/>
            <a:ext cx="850512" cy="657436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28"/>
          <p:cNvSpPr txBox="1"/>
          <p:nvPr/>
        </p:nvSpPr>
        <p:spPr>
          <a:xfrm>
            <a:off x="6453378" y="6249009"/>
            <a:ext cx="980885" cy="313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9A9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1">
                <a:solidFill>
                  <a:srgbClr val="2459A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1">
              <a:solidFill>
                <a:srgbClr val="2459A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28"/>
          <p:cNvSpPr txBox="1">
            <a:spLocks noGrp="1"/>
          </p:cNvSpPr>
          <p:nvPr>
            <p:ph type="ftr" idx="11"/>
          </p:nvPr>
        </p:nvSpPr>
        <p:spPr>
          <a:xfrm>
            <a:off x="627063" y="620260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0">
                <a:solidFill>
                  <a:srgbClr val="7D868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05" name="Google Shape;405;p28" descr="Chevron-logo_Revers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3755" y="584371"/>
            <a:ext cx="937510" cy="937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28" descr="C:\DOCUME~1\ADMINI~1\LOCALS~1\Temp\vmware-Administrator\VMwareDnD\caf5532a\Delo-LOGO_Blu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0975" y="6035674"/>
            <a:ext cx="865060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3_Title Slide">
  <p:cSld name="43_Title Slide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D86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29"/>
          <p:cNvSpPr txBox="1"/>
          <p:nvPr/>
        </p:nvSpPr>
        <p:spPr>
          <a:xfrm>
            <a:off x="6453378" y="6249009"/>
            <a:ext cx="980885" cy="313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9A9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1">
                <a:solidFill>
                  <a:srgbClr val="2459A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1">
              <a:solidFill>
                <a:srgbClr val="2459A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29"/>
          <p:cNvSpPr txBox="1">
            <a:spLocks noGrp="1"/>
          </p:cNvSpPr>
          <p:nvPr>
            <p:ph type="ftr" idx="11"/>
          </p:nvPr>
        </p:nvSpPr>
        <p:spPr>
          <a:xfrm>
            <a:off x="627063" y="620260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0">
                <a:solidFill>
                  <a:srgbClr val="7D868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11" name="Google Shape;411;p29" descr="Chevron-logo_Revers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93755" y="584371"/>
            <a:ext cx="937510" cy="937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29" descr="C:\DOCUME~1\ADMINI~1\LOCALS~1\Temp\vmware-Administrator\VMwareDnD\caf5532a\Delo-LOGO_Blu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0975" y="6035674"/>
            <a:ext cx="865060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0_Title Slide">
  <p:cSld name="40_Title Slid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>
            <a:spLocks noGrp="1"/>
          </p:cNvSpPr>
          <p:nvPr>
            <p:ph type="title"/>
          </p:nvPr>
        </p:nvSpPr>
        <p:spPr>
          <a:xfrm>
            <a:off x="502920" y="621792"/>
            <a:ext cx="7409180" cy="121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59A9"/>
              </a:buClr>
              <a:buSzPts val="3200"/>
              <a:buFont typeface="Arial"/>
              <a:buNone/>
              <a:defRPr sz="3200" b="1" cap="none">
                <a:solidFill>
                  <a:srgbClr val="2459A9"/>
                </a:solidFill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0" name="Google Shape;100;p4" descr="C:\DOCUME~1\ADMINI~1\LOCALS~1\Temp\vmware-Administrator\VMwareDnD\d8787889\Delo-LOGO_White_No-Tag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07619" y="6038985"/>
            <a:ext cx="850512" cy="65743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4"/>
          <p:cNvSpPr txBox="1"/>
          <p:nvPr/>
        </p:nvSpPr>
        <p:spPr>
          <a:xfrm>
            <a:off x="6453378" y="6249009"/>
            <a:ext cx="980885" cy="313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9A9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1" i="0" u="none" strike="noStrike" cap="none">
                <a:solidFill>
                  <a:srgbClr val="2459A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1" i="0" u="none" strike="noStrike" cap="none">
              <a:solidFill>
                <a:srgbClr val="2459A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4"/>
          <p:cNvSpPr txBox="1">
            <a:spLocks noGrp="1"/>
          </p:cNvSpPr>
          <p:nvPr>
            <p:ph type="body" idx="1"/>
          </p:nvPr>
        </p:nvSpPr>
        <p:spPr>
          <a:xfrm>
            <a:off x="502920" y="1827213"/>
            <a:ext cx="8420100" cy="447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1000"/>
              </a:spcBef>
              <a:spcAft>
                <a:spcPts val="0"/>
              </a:spcAft>
              <a:buClr>
                <a:srgbClr val="6D7276"/>
              </a:buClr>
              <a:buSzPts val="2400"/>
              <a:buChar char="•"/>
              <a:defRPr/>
            </a:lvl1pPr>
            <a:lvl2pPr marL="914400" lvl="1" indent="-355600" algn="l">
              <a:spcBef>
                <a:spcPts val="800"/>
              </a:spcBef>
              <a:spcAft>
                <a:spcPts val="0"/>
              </a:spcAft>
              <a:buClr>
                <a:srgbClr val="6D7276"/>
              </a:buClr>
              <a:buSzPts val="2000"/>
              <a:buChar char="–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Clr>
                <a:srgbClr val="6D7276"/>
              </a:buClr>
              <a:buSzPts val="1800"/>
              <a:buChar char="⚫"/>
              <a:defRPr/>
            </a:lvl3pPr>
            <a:lvl4pPr marL="1828800" lvl="3" indent="-304800" algn="l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marL="2286000" lvl="4" indent="-317500" algn="l">
              <a:spcBef>
                <a:spcPts val="200"/>
              </a:spcBef>
              <a:spcAft>
                <a:spcPts val="0"/>
              </a:spcAft>
              <a:buClr>
                <a:srgbClr val="6D7276"/>
              </a:buClr>
              <a:buSzPts val="1400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4"/>
          <p:cNvSpPr txBox="1">
            <a:spLocks noGrp="1"/>
          </p:cNvSpPr>
          <p:nvPr>
            <p:ph type="ftr" idx="11"/>
          </p:nvPr>
        </p:nvSpPr>
        <p:spPr>
          <a:xfrm>
            <a:off x="627063" y="620260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0">
                <a:solidFill>
                  <a:srgbClr val="7D868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4" name="Google Shape;104;p4" descr="Chevron-logo_Revers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3755" y="584371"/>
            <a:ext cx="937510" cy="937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 descr="C:\DOCUME~1\ADMINI~1\LOCALS~1\Temp\vmware-Administrator\VMwareDnD\caf5532a\Delo-LOGO_Blu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0975" y="6035674"/>
            <a:ext cx="865060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1_Title Slide">
  <p:cSld name="41_Title Slid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 txBox="1">
            <a:spLocks noGrp="1"/>
          </p:cNvSpPr>
          <p:nvPr>
            <p:ph type="title"/>
          </p:nvPr>
        </p:nvSpPr>
        <p:spPr>
          <a:xfrm>
            <a:off x="502920" y="621792"/>
            <a:ext cx="7409180" cy="121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59A9"/>
              </a:buClr>
              <a:buSzPts val="3200"/>
              <a:buFont typeface="Arial"/>
              <a:buNone/>
              <a:defRPr sz="3200" b="1" cap="none">
                <a:solidFill>
                  <a:srgbClr val="2459A9"/>
                </a:solidFill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8" name="Google Shape;108;p5" descr="C:\DOCUME~1\ADMINI~1\LOCALS~1\Temp\vmware-Administrator\VMwareDnD\d8787889\Delo-LOGO_White_No-Tag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07619" y="6038985"/>
            <a:ext cx="850512" cy="65743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5"/>
          <p:cNvSpPr txBox="1"/>
          <p:nvPr/>
        </p:nvSpPr>
        <p:spPr>
          <a:xfrm>
            <a:off x="6453378" y="6249009"/>
            <a:ext cx="980885" cy="313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9A9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1">
                <a:solidFill>
                  <a:srgbClr val="2459A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1">
              <a:solidFill>
                <a:srgbClr val="2459A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5"/>
          <p:cNvSpPr txBox="1">
            <a:spLocks noGrp="1"/>
          </p:cNvSpPr>
          <p:nvPr>
            <p:ph type="ftr" idx="11"/>
          </p:nvPr>
        </p:nvSpPr>
        <p:spPr>
          <a:xfrm>
            <a:off x="627063" y="620260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0">
                <a:solidFill>
                  <a:srgbClr val="7D868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1" name="Google Shape;111;p5" descr="Chevron-logo_Revers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3755" y="584371"/>
            <a:ext cx="937510" cy="937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5" descr="C:\DOCUME~1\ADMINI~1\LOCALS~1\Temp\vmware-Administrator\VMwareDnD\caf5532a\Delo-LOGO_Blu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0975" y="6035674"/>
            <a:ext cx="865060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8_Title Slide">
  <p:cSld name="48_Title Slid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6" descr="400161_Background-2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6"/>
          <p:cNvSpPr txBox="1">
            <a:spLocks noGrp="1"/>
          </p:cNvSpPr>
          <p:nvPr>
            <p:ph type="title"/>
          </p:nvPr>
        </p:nvSpPr>
        <p:spPr>
          <a:xfrm>
            <a:off x="502920" y="621792"/>
            <a:ext cx="7409180" cy="121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cap="none">
                <a:solidFill>
                  <a:schemeClr val="lt1"/>
                </a:solidFill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6"/>
          <p:cNvSpPr txBox="1"/>
          <p:nvPr/>
        </p:nvSpPr>
        <p:spPr>
          <a:xfrm>
            <a:off x="6453378" y="6249009"/>
            <a:ext cx="980885" cy="313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6"/>
          <p:cNvSpPr txBox="1">
            <a:spLocks noGrp="1"/>
          </p:cNvSpPr>
          <p:nvPr>
            <p:ph type="ftr" idx="11"/>
          </p:nvPr>
        </p:nvSpPr>
        <p:spPr>
          <a:xfrm>
            <a:off x="627063" y="620260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8" name="Google Shape;118;p6" descr="Chevron-logo_Revers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3755" y="584371"/>
            <a:ext cx="937510" cy="937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6" descr="C:\DOCUME~1\ADMINI~1\LOCALS~1\Temp\vmware-Administrator\VMwareDnD\d8787889\Delo-LOGO_White_No-Tag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7619" y="6038985"/>
            <a:ext cx="850512" cy="65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8_Title Slide 1">
  <p:cSld name="48_Title Slide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7"/>
          <p:cNvSpPr txBox="1">
            <a:spLocks noGrp="1"/>
          </p:cNvSpPr>
          <p:nvPr>
            <p:ph type="title"/>
          </p:nvPr>
        </p:nvSpPr>
        <p:spPr>
          <a:xfrm>
            <a:off x="502920" y="621792"/>
            <a:ext cx="7409100" cy="12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cap="none">
                <a:solidFill>
                  <a:schemeClr val="lt1"/>
                </a:solidFill>
              </a:defRPr>
            </a:lvl1pPr>
            <a:lvl2pPr lvl="1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7"/>
          <p:cNvSpPr txBox="1"/>
          <p:nvPr/>
        </p:nvSpPr>
        <p:spPr>
          <a:xfrm>
            <a:off x="6453378" y="6249009"/>
            <a:ext cx="9810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7"/>
          <p:cNvSpPr txBox="1">
            <a:spLocks noGrp="1"/>
          </p:cNvSpPr>
          <p:nvPr>
            <p:ph type="ftr" idx="11"/>
          </p:nvPr>
        </p:nvSpPr>
        <p:spPr>
          <a:xfrm>
            <a:off x="627063" y="620260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5" name="Google Shape;125;p7" descr="Chevron-logo_Revers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3755" y="584371"/>
            <a:ext cx="937510" cy="937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7" descr="C:\DOCUME~1\ADMINI~1\LOCALS~1\Temp\vmware-Administrator\VMwareDnD\d8787889\Delo-LOGO_White_No-Tag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7619" y="6038985"/>
            <a:ext cx="850512" cy="65743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7"/>
          <p:cNvSpPr txBox="1">
            <a:spLocks noGrp="1"/>
          </p:cNvSpPr>
          <p:nvPr>
            <p:ph type="body" idx="1"/>
          </p:nvPr>
        </p:nvSpPr>
        <p:spPr>
          <a:xfrm>
            <a:off x="502920" y="1835150"/>
            <a:ext cx="8420100" cy="4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1pPr>
            <a:lvl2pPr marL="91440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2pPr>
            <a:lvl3pPr marL="137160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⚫"/>
              <a:defRPr>
                <a:solidFill>
                  <a:schemeClr val="lt1"/>
                </a:solidFill>
              </a:defRPr>
            </a:lvl3pPr>
            <a:lvl4pPr marL="1828800" lvl="3" indent="-304800" algn="l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>
                <a:solidFill>
                  <a:schemeClr val="lt1"/>
                </a:solidFill>
              </a:defRPr>
            </a:lvl4pPr>
            <a:lvl5pPr marL="2286000" lvl="4" indent="-31750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400"/>
              <a:buChar char="⚫"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2_Title Slide">
  <p:cSld name="52_Title Slide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8" descr="10732-3_Commercial_Background_10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502920" y="621792"/>
            <a:ext cx="7409180" cy="121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cap="none">
                <a:solidFill>
                  <a:schemeClr val="lt1"/>
                </a:solidFill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8"/>
          <p:cNvSpPr txBox="1">
            <a:spLocks noGrp="1"/>
          </p:cNvSpPr>
          <p:nvPr>
            <p:ph type="ftr" idx="11"/>
          </p:nvPr>
        </p:nvSpPr>
        <p:spPr>
          <a:xfrm>
            <a:off x="627063" y="620260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8"/>
          <p:cNvSpPr txBox="1"/>
          <p:nvPr/>
        </p:nvSpPr>
        <p:spPr>
          <a:xfrm>
            <a:off x="6453378" y="6249009"/>
            <a:ext cx="980885" cy="313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8" descr="Chevron-logo_Revers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3755" y="584371"/>
            <a:ext cx="937510" cy="937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8" descr="C:\DOCUME~1\ADMINI~1\LOCALS~1\Temp\vmware-Administrator\VMwareDnD\d8787889\Delo-LOGO_White_No-Tag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7619" y="6038985"/>
            <a:ext cx="850512" cy="65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1_Title Slide">
  <p:cSld name="51_Title Slide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9" descr="10732-3_Commercial_Background_10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9"/>
          <p:cNvSpPr txBox="1">
            <a:spLocks noGrp="1"/>
          </p:cNvSpPr>
          <p:nvPr>
            <p:ph type="title"/>
          </p:nvPr>
        </p:nvSpPr>
        <p:spPr>
          <a:xfrm>
            <a:off x="502920" y="621792"/>
            <a:ext cx="7409180" cy="121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cap="none">
                <a:solidFill>
                  <a:schemeClr val="lt1"/>
                </a:solidFill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9"/>
          <p:cNvSpPr txBox="1"/>
          <p:nvPr/>
        </p:nvSpPr>
        <p:spPr>
          <a:xfrm>
            <a:off x="6453378" y="6249009"/>
            <a:ext cx="980885" cy="313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9"/>
          <p:cNvSpPr txBox="1">
            <a:spLocks noGrp="1"/>
          </p:cNvSpPr>
          <p:nvPr>
            <p:ph type="body" idx="1"/>
          </p:nvPr>
        </p:nvSpPr>
        <p:spPr>
          <a:xfrm>
            <a:off x="502920" y="1835150"/>
            <a:ext cx="8420100" cy="447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1pPr>
            <a:lvl2pPr marL="914400" lvl="1" indent="-355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⚫"/>
              <a:defRPr>
                <a:solidFill>
                  <a:schemeClr val="lt1"/>
                </a:solidFill>
              </a:defRPr>
            </a:lvl3pPr>
            <a:lvl4pPr marL="1828800" lvl="3" indent="-304800" algn="l">
              <a:spcBef>
                <a:spcPts val="400"/>
              </a:spcBef>
              <a:spcAft>
                <a:spcPts val="0"/>
              </a:spcAft>
              <a:buSzPts val="1200"/>
              <a:buChar char="–"/>
              <a:defRPr>
                <a:solidFill>
                  <a:schemeClr val="lt1"/>
                </a:solidFill>
              </a:defRPr>
            </a:lvl4pPr>
            <a:lvl5pPr marL="2286000" lvl="4" indent="-3175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400"/>
              <a:buChar char="⚫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9"/>
          <p:cNvSpPr txBox="1">
            <a:spLocks noGrp="1"/>
          </p:cNvSpPr>
          <p:nvPr>
            <p:ph type="ftr" idx="11"/>
          </p:nvPr>
        </p:nvSpPr>
        <p:spPr>
          <a:xfrm>
            <a:off x="627063" y="620260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1" name="Google Shape;141;p9" descr="Chevron-logo_Revers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3755" y="584371"/>
            <a:ext cx="937510" cy="937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9" descr="C:\DOCUME~1\ADMINI~1\LOCALS~1\Temp\vmware-Administrator\VMwareDnD\d8787889\Delo-LOGO_White_No-Tag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7619" y="6038985"/>
            <a:ext cx="850512" cy="65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7_Title Slide">
  <p:cSld name="57_Title Slide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0" descr="11411_Chevron_Delo_Benchmarking-Background-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0"/>
          <p:cNvSpPr txBox="1">
            <a:spLocks noGrp="1"/>
          </p:cNvSpPr>
          <p:nvPr>
            <p:ph type="title"/>
          </p:nvPr>
        </p:nvSpPr>
        <p:spPr>
          <a:xfrm>
            <a:off x="502920" y="621792"/>
            <a:ext cx="7409180" cy="121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cap="none">
                <a:solidFill>
                  <a:schemeClr val="lt1"/>
                </a:solidFill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0"/>
          <p:cNvSpPr txBox="1"/>
          <p:nvPr/>
        </p:nvSpPr>
        <p:spPr>
          <a:xfrm>
            <a:off x="6453378" y="6249009"/>
            <a:ext cx="980885" cy="313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0"/>
          <p:cNvSpPr txBox="1">
            <a:spLocks noGrp="1"/>
          </p:cNvSpPr>
          <p:nvPr>
            <p:ph type="ftr" idx="11"/>
          </p:nvPr>
        </p:nvSpPr>
        <p:spPr>
          <a:xfrm>
            <a:off x="627063" y="620260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8" name="Google Shape;148;p10" descr="Chevron-logo_Revers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3755" y="584371"/>
            <a:ext cx="937510" cy="937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0" descr="C:\DOCUME~1\ADMINI~1\LOCALS~1\Temp\vmware-Administrator\VMwareDnD\d8787889\Delo-LOGO_White_No-Tag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7619" y="6038985"/>
            <a:ext cx="850512" cy="65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504827" y="-8709"/>
            <a:ext cx="7407273" cy="121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59A9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2459A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514350" y="1365789"/>
            <a:ext cx="8420100" cy="44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1000"/>
              </a:spcBef>
              <a:spcAft>
                <a:spcPts val="0"/>
              </a:spcAft>
              <a:buClr>
                <a:srgbClr val="6D727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6D72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rgbClr val="6D727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D72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rgbClr val="6D7276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rgbClr val="6D72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600" b="0" i="0" u="none" strike="noStrike" cap="none">
                <a:solidFill>
                  <a:srgbClr val="6D72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00"/>
              </a:spcBef>
              <a:spcAft>
                <a:spcPts val="0"/>
              </a:spcAft>
              <a:buClr>
                <a:srgbClr val="6D7276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rgbClr val="6D72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/>
          <p:nvPr/>
        </p:nvSpPr>
        <p:spPr>
          <a:xfrm>
            <a:off x="6651811" y="6249009"/>
            <a:ext cx="980885" cy="313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627063" y="620260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7D86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5278584" y="620166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888C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888C9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888C9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888C9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888C9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888C9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888C9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888C9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888C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 descr="Chevron-logo_Reverse.png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7993755" y="584371"/>
            <a:ext cx="937510" cy="93751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0"/>
          <p:cNvSpPr txBox="1"/>
          <p:nvPr/>
        </p:nvSpPr>
        <p:spPr>
          <a:xfrm>
            <a:off x="539874" y="5579087"/>
            <a:ext cx="3109633" cy="117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Customer name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Name of presenter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 of presenter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presenteremail@chevron.ca</a:t>
            </a:r>
            <a:endParaRPr/>
          </a:p>
        </p:txBody>
      </p:sp>
      <p:sp>
        <p:nvSpPr>
          <p:cNvPr id="419" name="Google Shape;419;p30"/>
          <p:cNvSpPr txBox="1"/>
          <p:nvPr/>
        </p:nvSpPr>
        <p:spPr>
          <a:xfrm>
            <a:off x="532559" y="5208496"/>
            <a:ext cx="2146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BAE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rgbClr val="A7ABAE"/>
                </a:solidFill>
              </a:rPr>
              <a:t>December</a:t>
            </a:r>
            <a:r>
              <a:rPr lang="en-US" sz="1800" b="0" i="0" u="none" strike="noStrike" cap="none" dirty="0">
                <a:solidFill>
                  <a:srgbClr val="A7ABAE"/>
                </a:solidFill>
                <a:latin typeface="Arial"/>
                <a:ea typeface="Arial"/>
                <a:cs typeface="Arial"/>
                <a:sym typeface="Arial"/>
              </a:rPr>
              <a:t> 20</a:t>
            </a:r>
            <a:r>
              <a:rPr lang="en-US" sz="1800" dirty="0">
                <a:solidFill>
                  <a:srgbClr val="A7ABAE"/>
                </a:solidFill>
              </a:rPr>
              <a:t>21</a:t>
            </a:r>
            <a:endParaRPr sz="1800" b="0" i="0" u="none" strike="noStrike" cap="none" dirty="0">
              <a:solidFill>
                <a:srgbClr val="A7ABA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30"/>
          <p:cNvSpPr txBox="1">
            <a:spLocks noGrp="1"/>
          </p:cNvSpPr>
          <p:nvPr>
            <p:ph type="title"/>
          </p:nvPr>
        </p:nvSpPr>
        <p:spPr>
          <a:xfrm>
            <a:off x="502925" y="621798"/>
            <a:ext cx="8018700" cy="14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-US" dirty="0"/>
              <a:t>DELO</a:t>
            </a:r>
            <a:r>
              <a:rPr lang="en-US" sz="2000" baseline="98000" dirty="0"/>
              <a:t>®</a:t>
            </a:r>
            <a:r>
              <a:rPr lang="en-US" dirty="0"/>
              <a:t> SYN ATF</a:t>
            </a:r>
            <a:r>
              <a:rPr lang="en-US" sz="2000" baseline="98000" dirty="0"/>
              <a:t>™</a:t>
            </a:r>
            <a:r>
              <a:rPr lang="en-US" dirty="0"/>
              <a:t> 668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dirty="0"/>
          </a:p>
        </p:txBody>
      </p:sp>
      <p:sp>
        <p:nvSpPr>
          <p:cNvPr id="421" name="Google Shape;421;p30"/>
          <p:cNvSpPr txBox="1">
            <a:spLocks noGrp="1"/>
          </p:cNvSpPr>
          <p:nvPr>
            <p:ph type="ftr" idx="11"/>
          </p:nvPr>
        </p:nvSpPr>
        <p:spPr>
          <a:xfrm>
            <a:off x="627062" y="6492875"/>
            <a:ext cx="52575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/>
              <a:t>© 20</a:t>
            </a:r>
            <a:r>
              <a:rPr lang="en-US"/>
              <a:t>21</a:t>
            </a:r>
            <a:r>
              <a:rPr lang="en-US" sz="600"/>
              <a:t> Chevron. All rights reserved. All trademarks are property of Chevron Intellectual Property LLC or their respective owners.</a:t>
            </a:r>
            <a:endParaRPr/>
          </a:p>
        </p:txBody>
      </p:sp>
      <p:sp>
        <p:nvSpPr>
          <p:cNvPr id="422" name="Google Shape;422;p30"/>
          <p:cNvSpPr txBox="1">
            <a:spLocks noGrp="1"/>
          </p:cNvSpPr>
          <p:nvPr>
            <p:ph type="body" idx="4294967295"/>
          </p:nvPr>
        </p:nvSpPr>
        <p:spPr>
          <a:xfrm>
            <a:off x="513838" y="1183804"/>
            <a:ext cx="8420100" cy="6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459A9"/>
              </a:buClr>
              <a:buSzPts val="2000"/>
              <a:buNone/>
            </a:pPr>
            <a:r>
              <a:rPr lang="en-US" sz="2000" dirty="0">
                <a:solidFill>
                  <a:schemeClr val="lt1"/>
                </a:solidFill>
              </a:rPr>
              <a:t>Approved by Allison for TES 668</a:t>
            </a:r>
            <a:r>
              <a:rPr lang="en-US" sz="1700" baseline="30000" dirty="0">
                <a:solidFill>
                  <a:schemeClr val="lt1"/>
                </a:solidFill>
              </a:rPr>
              <a:t>™</a:t>
            </a:r>
            <a:r>
              <a:rPr lang="en-US" sz="2000" dirty="0">
                <a:solidFill>
                  <a:schemeClr val="lt1"/>
                </a:solidFill>
              </a:rPr>
              <a:t> standard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1"/>
          <p:cNvSpPr txBox="1">
            <a:spLocks noGrp="1"/>
          </p:cNvSpPr>
          <p:nvPr>
            <p:ph type="title"/>
          </p:nvPr>
        </p:nvSpPr>
        <p:spPr>
          <a:xfrm>
            <a:off x="502920" y="621792"/>
            <a:ext cx="7409100" cy="12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59A9"/>
              </a:buClr>
              <a:buSzPts val="2880"/>
              <a:buFont typeface="Arial"/>
              <a:buNone/>
            </a:pPr>
            <a:r>
              <a:rPr lang="en-US" sz="2880" dirty="0"/>
              <a:t>DELO SYN ATF 668</a:t>
            </a:r>
            <a:endParaRPr dirty="0"/>
          </a:p>
        </p:txBody>
      </p:sp>
      <p:sp>
        <p:nvSpPr>
          <p:cNvPr id="429" name="Google Shape;429;p31"/>
          <p:cNvSpPr txBox="1">
            <a:spLocks noGrp="1"/>
          </p:cNvSpPr>
          <p:nvPr>
            <p:ph type="body" idx="1"/>
          </p:nvPr>
        </p:nvSpPr>
        <p:spPr>
          <a:xfrm>
            <a:off x="502925" y="1827220"/>
            <a:ext cx="6550782" cy="25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61950">
              <a:spcBef>
                <a:spcPts val="0"/>
              </a:spcBef>
              <a:buSzPts val="2100"/>
              <a:buFont typeface="Arial"/>
              <a:buChar char="●"/>
            </a:pPr>
            <a:r>
              <a:rPr lang="en-US" sz="1800" dirty="0"/>
              <a:t>Full synthetic formulation</a:t>
            </a: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1800" dirty="0"/>
              <a:t>Approved by Allison Transmissions</a:t>
            </a:r>
            <a:r>
              <a:rPr lang="en-US" sz="1800" baseline="32000" dirty="0"/>
              <a:t>®</a:t>
            </a:r>
            <a:endParaRPr sz="1800" baseline="320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1800" dirty="0"/>
              <a:t>Specifically engineered for Allison transmissions that specify TES 668™ fluids</a:t>
            </a:r>
            <a:endParaRPr sz="1800" dirty="0"/>
          </a:p>
          <a:p>
            <a:r>
              <a:rPr lang="en-US" sz="1800" dirty="0"/>
              <a:t>Specified for Allison 1000 Series™, 2000 Series™, 3000 Series™, 4000 Series™, H 40/50 EP™, and </a:t>
            </a:r>
            <a:r>
              <a:rPr lang="en-US" sz="1800" dirty="0" err="1"/>
              <a:t>eGen</a:t>
            </a:r>
            <a:r>
              <a:rPr lang="en-US" sz="1800" dirty="0"/>
              <a:t> Flex™, Series on-highway products</a:t>
            </a:r>
          </a:p>
          <a:p>
            <a:pPr lvl="0" indent="-361950">
              <a:spcBef>
                <a:spcPts val="0"/>
              </a:spcBef>
              <a:buSzPts val="2100"/>
              <a:buChar char="●"/>
            </a:pPr>
            <a:r>
              <a:rPr lang="en-US" sz="1800" dirty="0"/>
              <a:t>Backwards compatible with TES 295</a:t>
            </a:r>
            <a:r>
              <a:rPr lang="en-US" sz="1800" baseline="30000" dirty="0"/>
              <a:t>®</a:t>
            </a:r>
            <a:r>
              <a:rPr lang="en-US" sz="1800" dirty="0"/>
              <a:t>, TES 389</a:t>
            </a:r>
            <a:r>
              <a:rPr lang="en-US" sz="1800" baseline="30000" dirty="0"/>
              <a:t>®</a:t>
            </a:r>
            <a:r>
              <a:rPr lang="en-US" sz="1800" dirty="0"/>
              <a:t> and TES 468</a:t>
            </a:r>
            <a:r>
              <a:rPr lang="en-US" sz="1800" baseline="30000" dirty="0"/>
              <a:t>®</a:t>
            </a:r>
            <a:r>
              <a:rPr lang="en-US" sz="1800" dirty="0"/>
              <a:t> fluids</a:t>
            </a:r>
            <a:endParaRPr sz="18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430" name="Google Shape;430;p31"/>
          <p:cNvSpPr txBox="1">
            <a:spLocks noGrp="1"/>
          </p:cNvSpPr>
          <p:nvPr>
            <p:ph type="ftr" idx="11"/>
          </p:nvPr>
        </p:nvSpPr>
        <p:spPr>
          <a:xfrm>
            <a:off x="627063" y="620260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2021 Chevron</a:t>
            </a:r>
            <a:endParaRPr/>
          </a:p>
        </p:txBody>
      </p:sp>
      <p:pic>
        <p:nvPicPr>
          <p:cNvPr id="431" name="Google Shape;43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95925"/>
            <a:ext cx="9144001" cy="23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3707" y="1827220"/>
            <a:ext cx="1716625" cy="125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2"/>
          <p:cNvSpPr txBox="1">
            <a:spLocks noGrp="1"/>
          </p:cNvSpPr>
          <p:nvPr>
            <p:ph type="title"/>
          </p:nvPr>
        </p:nvSpPr>
        <p:spPr>
          <a:xfrm>
            <a:off x="502920" y="621792"/>
            <a:ext cx="7409100" cy="12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-US" sz="2880"/>
              <a:t>BUILDING ON PROVEN PERFORMANCE</a:t>
            </a:r>
            <a:endParaRPr sz="2880"/>
          </a:p>
        </p:txBody>
      </p:sp>
      <p:sp>
        <p:nvSpPr>
          <p:cNvPr id="439" name="Google Shape;439;p32"/>
          <p:cNvSpPr txBox="1">
            <a:spLocks noGrp="1"/>
          </p:cNvSpPr>
          <p:nvPr>
            <p:ph type="body" idx="1"/>
          </p:nvPr>
        </p:nvSpPr>
        <p:spPr>
          <a:xfrm>
            <a:off x="502925" y="1835150"/>
            <a:ext cx="6774300" cy="4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Extended anti-shudder durability for smooth </a:t>
            </a:r>
            <a:br>
              <a:rPr lang="en-US" sz="2100"/>
            </a:br>
            <a:r>
              <a:rPr lang="en-US" sz="2100"/>
              <a:t>steady operation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Extended clutch friction durability for consistent gear changes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Superb oxidation performance for extended drains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Excellent gear protection for long transmission service life</a:t>
            </a:r>
            <a:endParaRPr sz="2100"/>
          </a:p>
          <a:p>
            <a:pPr marL="164592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440" name="Google Shape;440;p32"/>
          <p:cNvSpPr txBox="1">
            <a:spLocks noGrp="1"/>
          </p:cNvSpPr>
          <p:nvPr>
            <p:ph type="ftr" idx="11"/>
          </p:nvPr>
        </p:nvSpPr>
        <p:spPr>
          <a:xfrm>
            <a:off x="627063" y="620260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2021 Chevron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4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3"/>
          <p:cNvSpPr txBox="1">
            <a:spLocks noGrp="1"/>
          </p:cNvSpPr>
          <p:nvPr>
            <p:ph type="title"/>
          </p:nvPr>
        </p:nvSpPr>
        <p:spPr>
          <a:xfrm>
            <a:off x="502920" y="621792"/>
            <a:ext cx="7409100" cy="12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-US" sz="2880"/>
              <a:t>EXTENDED ANTI-SHUDDER DURABILITY</a:t>
            </a:r>
            <a:endParaRPr sz="2880"/>
          </a:p>
        </p:txBody>
      </p:sp>
      <p:sp>
        <p:nvSpPr>
          <p:cNvPr id="447" name="Google Shape;447;p33"/>
          <p:cNvSpPr txBox="1">
            <a:spLocks noGrp="1"/>
          </p:cNvSpPr>
          <p:nvPr>
            <p:ph type="body" idx="1"/>
          </p:nvPr>
        </p:nvSpPr>
        <p:spPr>
          <a:xfrm>
            <a:off x="502925" y="1827225"/>
            <a:ext cx="4651200" cy="4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dirty="0"/>
              <a:t>Formulated to improve durability and prolong equipment life</a:t>
            </a: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dirty="0"/>
              <a:t>Protects against friction deterioration over time, decreasing vibrations and optimal drivability</a:t>
            </a:r>
            <a:endParaRPr sz="2100" dirty="0"/>
          </a:p>
          <a:p>
            <a:pPr lvl="0" indent="-361950">
              <a:spcBef>
                <a:spcPts val="0"/>
              </a:spcBef>
              <a:buSzPts val="2100"/>
              <a:buChar char="●"/>
            </a:pPr>
            <a:r>
              <a:rPr lang="en-US" sz="2100" dirty="0"/>
              <a:t>Maintains shudder reduction, even as the fluid ages (see test results)</a:t>
            </a:r>
            <a:endParaRPr sz="2100" dirty="0"/>
          </a:p>
        </p:txBody>
      </p:sp>
      <p:sp>
        <p:nvSpPr>
          <p:cNvPr id="448" name="Google Shape;448;p33"/>
          <p:cNvSpPr txBox="1">
            <a:spLocks noGrp="1"/>
          </p:cNvSpPr>
          <p:nvPr>
            <p:ph type="ftr" idx="11"/>
          </p:nvPr>
        </p:nvSpPr>
        <p:spPr>
          <a:xfrm>
            <a:off x="627063" y="620260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/>
              <a:t>© 2021 Chevron</a:t>
            </a:r>
            <a:endParaRPr/>
          </a:p>
        </p:txBody>
      </p:sp>
      <p:pic>
        <p:nvPicPr>
          <p:cNvPr id="449" name="Google Shape;44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4125" y="1988592"/>
            <a:ext cx="3685075" cy="2660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4125" y="4850049"/>
            <a:ext cx="2122976" cy="523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4"/>
          <p:cNvSpPr txBox="1">
            <a:spLocks noGrp="1"/>
          </p:cNvSpPr>
          <p:nvPr>
            <p:ph type="title"/>
          </p:nvPr>
        </p:nvSpPr>
        <p:spPr>
          <a:xfrm>
            <a:off x="502920" y="621792"/>
            <a:ext cx="7409100" cy="12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-US" sz="2880"/>
              <a:t>EXTENDED CLUTCH FRICTION DURABILITY</a:t>
            </a:r>
            <a:endParaRPr sz="2880"/>
          </a:p>
        </p:txBody>
      </p:sp>
      <p:sp>
        <p:nvSpPr>
          <p:cNvPr id="457" name="Google Shape;457;p34"/>
          <p:cNvSpPr txBox="1">
            <a:spLocks noGrp="1"/>
          </p:cNvSpPr>
          <p:nvPr>
            <p:ph type="body" idx="1"/>
          </p:nvPr>
        </p:nvSpPr>
        <p:spPr>
          <a:xfrm>
            <a:off x="502925" y="1827225"/>
            <a:ext cx="4351800" cy="4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-US" sz="2100" dirty="0"/>
              <a:t>Ensures consistent shift performance by minimizing friction degradation</a:t>
            </a:r>
            <a:endParaRPr sz="21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dirty="0"/>
              <a:t>Effective regardless of driving operation</a:t>
            </a:r>
            <a:endParaRPr sz="2100" dirty="0"/>
          </a:p>
        </p:txBody>
      </p:sp>
      <p:sp>
        <p:nvSpPr>
          <p:cNvPr id="458" name="Google Shape;458;p34"/>
          <p:cNvSpPr txBox="1">
            <a:spLocks noGrp="1"/>
          </p:cNvSpPr>
          <p:nvPr>
            <p:ph type="ftr" idx="11"/>
          </p:nvPr>
        </p:nvSpPr>
        <p:spPr>
          <a:xfrm>
            <a:off x="627063" y="620260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/>
              <a:t>© 2021 Chevron</a:t>
            </a:r>
            <a:endParaRPr/>
          </a:p>
        </p:txBody>
      </p:sp>
      <p:pic>
        <p:nvPicPr>
          <p:cNvPr id="459" name="Google Shape;45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4125" y="1988597"/>
            <a:ext cx="3685076" cy="338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0101" y="5569976"/>
            <a:ext cx="2122976" cy="523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5"/>
          <p:cNvSpPr txBox="1">
            <a:spLocks noGrp="1"/>
          </p:cNvSpPr>
          <p:nvPr>
            <p:ph type="title"/>
          </p:nvPr>
        </p:nvSpPr>
        <p:spPr>
          <a:xfrm>
            <a:off x="502920" y="621792"/>
            <a:ext cx="7409100" cy="12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-US" sz="2880"/>
              <a:t>SUPERB OXIDATION PERFORMANCE FOR EXTENDED DRAINS</a:t>
            </a:r>
            <a:endParaRPr sz="2880"/>
          </a:p>
        </p:txBody>
      </p:sp>
      <p:sp>
        <p:nvSpPr>
          <p:cNvPr id="467" name="Google Shape;467;p35"/>
          <p:cNvSpPr txBox="1">
            <a:spLocks noGrp="1"/>
          </p:cNvSpPr>
          <p:nvPr>
            <p:ph type="body" idx="1"/>
          </p:nvPr>
        </p:nvSpPr>
        <p:spPr>
          <a:xfrm>
            <a:off x="502925" y="1827225"/>
            <a:ext cx="4272300" cy="4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-US" sz="2100" dirty="0"/>
              <a:t>Extends drain intervals without sacrificing performance</a:t>
            </a:r>
            <a:endParaRPr sz="21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dirty="0"/>
              <a:t>Made with boosted antioxidants to help prevent oxidation, prolonging equipment life</a:t>
            </a:r>
            <a:endParaRPr sz="2100" dirty="0"/>
          </a:p>
        </p:txBody>
      </p:sp>
      <p:sp>
        <p:nvSpPr>
          <p:cNvPr id="468" name="Google Shape;468;p35"/>
          <p:cNvSpPr txBox="1">
            <a:spLocks noGrp="1"/>
          </p:cNvSpPr>
          <p:nvPr>
            <p:ph type="ftr" idx="11"/>
          </p:nvPr>
        </p:nvSpPr>
        <p:spPr>
          <a:xfrm>
            <a:off x="627063" y="620260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/>
              <a:t>© 2021 Chevron</a:t>
            </a:r>
            <a:endParaRPr/>
          </a:p>
        </p:txBody>
      </p:sp>
      <p:pic>
        <p:nvPicPr>
          <p:cNvPr id="469" name="Google Shape;46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4125" y="1988604"/>
            <a:ext cx="3685076" cy="2858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6"/>
          <p:cNvSpPr txBox="1">
            <a:spLocks noGrp="1"/>
          </p:cNvSpPr>
          <p:nvPr>
            <p:ph type="title"/>
          </p:nvPr>
        </p:nvSpPr>
        <p:spPr>
          <a:xfrm>
            <a:off x="502920" y="621792"/>
            <a:ext cx="7409100" cy="12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-US" sz="2880"/>
              <a:t>EXCELLENT GEAR PROTECTION FOR LONG TRANSMISSION SERVICE LIFE</a:t>
            </a:r>
            <a:endParaRPr sz="2880"/>
          </a:p>
        </p:txBody>
      </p:sp>
      <p:sp>
        <p:nvSpPr>
          <p:cNvPr id="476" name="Google Shape;476;p36"/>
          <p:cNvSpPr txBox="1">
            <a:spLocks noGrp="1"/>
          </p:cNvSpPr>
          <p:nvPr>
            <p:ph type="body" idx="1"/>
          </p:nvPr>
        </p:nvSpPr>
        <p:spPr>
          <a:xfrm>
            <a:off x="502925" y="1827225"/>
            <a:ext cx="4209300" cy="4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-US" sz="2100" dirty="0"/>
              <a:t>Prolongs service life by protecting the gears</a:t>
            </a:r>
            <a:endParaRPr sz="21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dirty="0"/>
              <a:t>Delivers verifiable antiwear protection (see test results)</a:t>
            </a:r>
            <a:endParaRPr sz="2100" dirty="0"/>
          </a:p>
        </p:txBody>
      </p:sp>
      <p:sp>
        <p:nvSpPr>
          <p:cNvPr id="477" name="Google Shape;477;p36"/>
          <p:cNvSpPr txBox="1">
            <a:spLocks noGrp="1"/>
          </p:cNvSpPr>
          <p:nvPr>
            <p:ph type="ftr" idx="11"/>
          </p:nvPr>
        </p:nvSpPr>
        <p:spPr>
          <a:xfrm>
            <a:off x="627063" y="620260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/>
              <a:t>© 2021 Chevron</a:t>
            </a:r>
            <a:endParaRPr/>
          </a:p>
        </p:txBody>
      </p:sp>
      <p:pic>
        <p:nvPicPr>
          <p:cNvPr id="478" name="Google Shape;47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4125" y="2008707"/>
            <a:ext cx="3685076" cy="2981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4163" y="3990400"/>
            <a:ext cx="2725622" cy="1790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7"/>
          <p:cNvSpPr txBox="1">
            <a:spLocks noGrp="1"/>
          </p:cNvSpPr>
          <p:nvPr>
            <p:ph type="title"/>
          </p:nvPr>
        </p:nvSpPr>
        <p:spPr>
          <a:xfrm>
            <a:off x="502920" y="621792"/>
            <a:ext cx="74091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sz="4800"/>
              <a:t>THANK YOU</a:t>
            </a:r>
            <a:endParaRPr/>
          </a:p>
        </p:txBody>
      </p:sp>
      <p:sp>
        <p:nvSpPr>
          <p:cNvPr id="486" name="Google Shape;486;p37"/>
          <p:cNvSpPr txBox="1">
            <a:spLocks noGrp="1"/>
          </p:cNvSpPr>
          <p:nvPr>
            <p:ph type="ftr" idx="11"/>
          </p:nvPr>
        </p:nvSpPr>
        <p:spPr>
          <a:xfrm>
            <a:off x="627046" y="6118329"/>
            <a:ext cx="704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/>
              <a:t>© 2021 Chevron. All rights reserved. All trademarks are property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/>
              <a:t>of Chevron Intellectual Property LLC or their respective owners.</a:t>
            </a:r>
            <a:endParaRPr dirty="0"/>
          </a:p>
        </p:txBody>
      </p:sp>
      <p:sp>
        <p:nvSpPr>
          <p:cNvPr id="4" name="Google Shape;486;p37">
            <a:extLst>
              <a:ext uri="{FF2B5EF4-FFF2-40B4-BE49-F238E27FC236}">
                <a16:creationId xmlns:a16="http://schemas.microsoft.com/office/drawing/2014/main" id="{C1C19D75-7D48-3F46-851B-6D40B80B306D}"/>
              </a:ext>
            </a:extLst>
          </p:cNvPr>
          <p:cNvSpPr txBox="1">
            <a:spLocks/>
          </p:cNvSpPr>
          <p:nvPr/>
        </p:nvSpPr>
        <p:spPr>
          <a:xfrm>
            <a:off x="627047" y="5650281"/>
            <a:ext cx="2917538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sz="800" dirty="0"/>
              <a:t>Always follow OEM recommendations. The data contained herein is current at the time of publication &lt;July 2021&gt; but may change at any time. Check with OEM for updated information.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hevron">
  <a:themeElements>
    <a:clrScheme name="CHEVRON">
      <a:dk1>
        <a:srgbClr val="002D62"/>
      </a:dk1>
      <a:lt1>
        <a:srgbClr val="FFFFFF"/>
      </a:lt1>
      <a:dk2>
        <a:srgbClr val="333333"/>
      </a:dk2>
      <a:lt2>
        <a:srgbClr val="E3E4E5"/>
      </a:lt2>
      <a:accent1>
        <a:srgbClr val="6F3500"/>
      </a:accent1>
      <a:accent2>
        <a:srgbClr val="000000"/>
      </a:accent2>
      <a:accent3>
        <a:srgbClr val="0050AA"/>
      </a:accent3>
      <a:accent4>
        <a:srgbClr val="009DD9"/>
      </a:accent4>
      <a:accent5>
        <a:srgbClr val="892034"/>
      </a:accent5>
      <a:accent6>
        <a:srgbClr val="42571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NP">
      <a:dk1>
        <a:srgbClr val="000000"/>
      </a:dk1>
      <a:lt1>
        <a:srgbClr val="FFFFFF"/>
      </a:lt1>
      <a:dk2>
        <a:srgbClr val="FF7D19"/>
      </a:dk2>
      <a:lt2>
        <a:srgbClr val="D1D191"/>
      </a:lt2>
      <a:accent1>
        <a:srgbClr val="0188B5"/>
      </a:accent1>
      <a:accent2>
        <a:srgbClr val="FF7D19"/>
      </a:accent2>
      <a:accent3>
        <a:srgbClr val="D1D191"/>
      </a:accent3>
      <a:accent4>
        <a:srgbClr val="009582"/>
      </a:accent4>
      <a:accent5>
        <a:srgbClr val="FFB20E"/>
      </a:accent5>
      <a:accent6>
        <a:srgbClr val="FF0000"/>
      </a:accent6>
      <a:hlink>
        <a:srgbClr val="FFB20E"/>
      </a:hlink>
      <a:folHlink>
        <a:srgbClr val="0188B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340</Words>
  <Application>Microsoft Macintosh PowerPoint</Application>
  <PresentationFormat>On-screen Show (4:3)</PresentationFormat>
  <Paragraphs>50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Noto Sans Symbols</vt:lpstr>
      <vt:lpstr>Chevron</vt:lpstr>
      <vt:lpstr>DELO® SYN ATF™ 668 </vt:lpstr>
      <vt:lpstr>DELO SYN ATF 668</vt:lpstr>
      <vt:lpstr>BUILDING ON PROVEN PERFORMANCE</vt:lpstr>
      <vt:lpstr>EXTENDED ANTI-SHUDDER DURABILITY</vt:lpstr>
      <vt:lpstr>EXTENDED CLUTCH FRICTION DURABILITY</vt:lpstr>
      <vt:lpstr>SUPERB OXIDATION PERFORMANCE FOR EXTENDED DRAINS</vt:lpstr>
      <vt:lpstr>EXCELLENT GEAR PROTECTION FOR LONG TRANSMISSION SERVICE LIFE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DELO® SYN ATF™ 668 </dc:title>
  <cp:lastModifiedBy>Paul Shomer</cp:lastModifiedBy>
  <cp:revision>11</cp:revision>
  <dcterms:modified xsi:type="dcterms:W3CDTF">2021-12-06T18:56:46Z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e4db608-ddec-4a44-8ad7-7d5a79b7448e_Enabled">
    <vt:lpwstr>true</vt:lpwstr>
  </property>
  <property fmtid="{D5CDD505-2E9C-101B-9397-08002B2CF9AE}" pid="3" name="MSIP_Label_6e4db608-ddec-4a44-8ad7-7d5a79b7448e_SetDate">
    <vt:lpwstr>2021-07-09T19:26:02Z</vt:lpwstr>
  </property>
  <property fmtid="{D5CDD505-2E9C-101B-9397-08002B2CF9AE}" pid="4" name="MSIP_Label_6e4db608-ddec-4a44-8ad7-7d5a79b7448e_Method">
    <vt:lpwstr>Standard</vt:lpwstr>
  </property>
  <property fmtid="{D5CDD505-2E9C-101B-9397-08002B2CF9AE}" pid="5" name="MSIP_Label_6e4db608-ddec-4a44-8ad7-7d5a79b7448e_Name">
    <vt:lpwstr>Internal</vt:lpwstr>
  </property>
  <property fmtid="{D5CDD505-2E9C-101B-9397-08002B2CF9AE}" pid="6" name="MSIP_Label_6e4db608-ddec-4a44-8ad7-7d5a79b7448e_SiteId">
    <vt:lpwstr>fd799da1-bfc1-4234-a91c-72b3a1cb9e26</vt:lpwstr>
  </property>
  <property fmtid="{D5CDD505-2E9C-101B-9397-08002B2CF9AE}" pid="7" name="MSIP_Label_6e4db608-ddec-4a44-8ad7-7d5a79b7448e_ActionId">
    <vt:lpwstr>c8fc9761-1061-45d0-95b2-39104221929d</vt:lpwstr>
  </property>
  <property fmtid="{D5CDD505-2E9C-101B-9397-08002B2CF9AE}" pid="8" name="MSIP_Label_6e4db608-ddec-4a44-8ad7-7d5a79b7448e_ContentBits">
    <vt:lpwstr>0</vt:lpwstr>
  </property>
</Properties>
</file>